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notesMasterIdLst>
    <p:notesMasterId r:id="rId3"/>
  </p:notesMasterIdLst>
  <p:sldIdLst>
    <p:sldId id="343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B3FF"/>
    <a:srgbClr val="FFDDE1"/>
    <a:srgbClr val="FFEEF0"/>
    <a:srgbClr val="F1ECFF"/>
    <a:srgbClr val="E5ECFF"/>
    <a:srgbClr val="FFF2E1"/>
    <a:srgbClr val="FFF7F8"/>
    <a:srgbClr val="FFF8EF"/>
    <a:srgbClr val="EEEEEF"/>
    <a:srgbClr val="E6F6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366" autoAdjust="0"/>
  </p:normalViewPr>
  <p:slideViewPr>
    <p:cSldViewPr snapToGrid="0">
      <p:cViewPr varScale="1">
        <p:scale>
          <a:sx n="77" d="100"/>
          <a:sy n="77" d="100"/>
        </p:scale>
        <p:origin x="3186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03E6B4-7289-40E9-9E32-990756257809}" type="datetimeFigureOut">
              <a:rPr lang="ko-KR" altLang="en-US" smtClean="0"/>
              <a:t>2025-01-07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5FD6A1-8D9F-40C4-B1E3-5CAE4340277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88907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37969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 userDrawn="1"/>
        </p:nvSpPr>
        <p:spPr>
          <a:xfrm>
            <a:off x="0" y="503722"/>
            <a:ext cx="6876000" cy="28800"/>
          </a:xfrm>
          <a:prstGeom prst="rect">
            <a:avLst/>
          </a:prstGeom>
          <a:solidFill>
            <a:srgbClr val="705D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5989657" y="9659508"/>
            <a:ext cx="849919" cy="252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6053" tIns="33026" rIns="66053" bIns="33026" numCol="1" anchor="ctr" anchorCtr="0" compatLnSpc="1">
            <a:prstTxWarp prst="textNoShape">
              <a:avLst/>
            </a:prstTxWarp>
          </a:bodyPr>
          <a:lstStyle/>
          <a:p>
            <a:pPr algn="r" defTabSz="882835" fontAlgn="base" latinLnBrk="1">
              <a:spcBef>
                <a:spcPct val="0"/>
              </a:spcBef>
              <a:spcAft>
                <a:spcPct val="0"/>
              </a:spcAft>
              <a:defRPr/>
            </a:pPr>
            <a:fld id="{C8484310-38A8-4149-A6C2-0C94508CB670}" type="slidenum">
              <a:rPr kumimoji="1" lang="ko-KR" altLang="ko-KR" sz="1000" b="1" i="1" smtClean="0">
                <a:solidFill>
                  <a:schemeClr val="tx1">
                    <a:lumMod val="65000"/>
                    <a:lumOff val="35000"/>
                  </a:schemeClr>
                </a:solidFill>
                <a:latin typeface="원신한 Light" panose="020B0303000000000000" pitchFamily="50" charset="-127"/>
                <a:ea typeface="원신한 Light" panose="020B0303000000000000" pitchFamily="50" charset="-127"/>
              </a:rPr>
              <a:pPr algn="r" defTabSz="882835" fontAlgn="base" latinLnBrk="1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kumimoji="1" lang="en-US" altLang="ko-KR" sz="10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원신한 Light" panose="020B0303000000000000" pitchFamily="50" charset="-127"/>
                <a:ea typeface="원신한 Light" panose="020B0303000000000000" pitchFamily="50" charset="-127"/>
              </a:rPr>
              <a:t> p</a:t>
            </a:r>
            <a:endParaRPr kumimoji="1" lang="ko-KR" altLang="ko-KR" sz="1000" dirty="0">
              <a:solidFill>
                <a:schemeClr val="tx1">
                  <a:lumMod val="65000"/>
                  <a:lumOff val="35000"/>
                </a:schemeClr>
              </a:solidFill>
              <a:latin typeface="원신한 Light" panose="020B0303000000000000" pitchFamily="50" charset="-127"/>
              <a:ea typeface="원신한 Light" panose="020B0303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3800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 userDrawn="1"/>
        </p:nvSpPr>
        <p:spPr>
          <a:xfrm>
            <a:off x="0" y="0"/>
            <a:ext cx="6858000" cy="34094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95403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/>
          <p:cNvCxnSpPr/>
          <p:nvPr userDrawn="1"/>
        </p:nvCxnSpPr>
        <p:spPr>
          <a:xfrm>
            <a:off x="0" y="643011"/>
            <a:ext cx="6875468" cy="0"/>
          </a:xfrm>
          <a:prstGeom prst="line">
            <a:avLst/>
          </a:prstGeom>
          <a:ln w="19050">
            <a:solidFill>
              <a:srgbClr val="004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3"/>
          <p:cNvSpPr>
            <a:spLocks noChangeArrowheads="1"/>
          </p:cNvSpPr>
          <p:nvPr userDrawn="1"/>
        </p:nvSpPr>
        <p:spPr bwMode="auto">
          <a:xfrm>
            <a:off x="6381329" y="9602386"/>
            <a:ext cx="406679" cy="318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36" tIns="22868" rIns="45736" bIns="2286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61123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fld id="{C8484310-38A8-4149-A6C2-0C94508CB670}" type="slidenum">
              <a:rPr kumimoji="1" lang="ko-KR" altLang="ko-KR" sz="1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원신한 Light" panose="020B0303000000000000" pitchFamily="50" charset="-127"/>
                <a:ea typeface="원신한 Light" panose="020B0303000000000000" pitchFamily="50" charset="-127"/>
              </a:rPr>
              <a:pPr marL="0" marR="0" lvl="0" indent="0" algn="r" defTabSz="611231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1" lang="ko-KR" altLang="ko-KR" sz="600" b="0" i="1" u="none" strike="noStrike" cap="none" normalizeH="0" baseline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latin typeface="원신한 Light" panose="020B0303000000000000" pitchFamily="50" charset="-127"/>
              <a:ea typeface="원신한 Light" panose="020B0303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40897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 userDrawn="1"/>
        </p:nvGrpSpPr>
        <p:grpSpPr>
          <a:xfrm>
            <a:off x="-2203546" y="693483"/>
            <a:ext cx="2088011" cy="4157331"/>
            <a:chOff x="-2416197" y="786809"/>
            <a:chExt cx="2088011" cy="4157331"/>
          </a:xfrm>
        </p:grpSpPr>
        <p:sp>
          <p:nvSpPr>
            <p:cNvPr id="5" name="직사각형 4"/>
            <p:cNvSpPr/>
            <p:nvPr/>
          </p:nvSpPr>
          <p:spPr>
            <a:xfrm>
              <a:off x="-2416197" y="786809"/>
              <a:ext cx="2081983" cy="4157331"/>
            </a:xfrm>
            <a:prstGeom prst="rect">
              <a:avLst/>
            </a:prstGeom>
            <a:solidFill>
              <a:srgbClr val="E6E6E6"/>
            </a:solidFill>
            <a:ln w="6350">
              <a:solidFill>
                <a:schemeClr val="bg1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100" dirty="0"/>
            </a:p>
          </p:txBody>
        </p:sp>
        <p:grpSp>
          <p:nvGrpSpPr>
            <p:cNvPr id="6" name="그룹 5"/>
            <p:cNvGrpSpPr/>
            <p:nvPr/>
          </p:nvGrpSpPr>
          <p:grpSpPr>
            <a:xfrm>
              <a:off x="-2322042" y="1073586"/>
              <a:ext cx="1893156" cy="409765"/>
              <a:chOff x="1055065" y="1750422"/>
              <a:chExt cx="2565672" cy="555328"/>
            </a:xfrm>
          </p:grpSpPr>
          <p:sp>
            <p:nvSpPr>
              <p:cNvPr id="42" name="직사각형 41"/>
              <p:cNvSpPr/>
              <p:nvPr userDrawn="1"/>
            </p:nvSpPr>
            <p:spPr>
              <a:xfrm>
                <a:off x="3046415" y="1750422"/>
                <a:ext cx="574322" cy="555328"/>
              </a:xfrm>
              <a:prstGeom prst="rect">
                <a:avLst/>
              </a:prstGeom>
              <a:solidFill>
                <a:srgbClr val="705DCF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altLang="ko-KR" sz="700" dirty="0">
                    <a:ln>
                      <a:solidFill>
                        <a:schemeClr val="bg1">
                          <a:alpha val="40000"/>
                        </a:schemeClr>
                      </a:solidFill>
                    </a:ln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112</a:t>
                </a:r>
                <a:br>
                  <a:rPr lang="en-US" altLang="ko-KR" sz="700" dirty="0">
                    <a:ln>
                      <a:solidFill>
                        <a:schemeClr val="bg1">
                          <a:alpha val="40000"/>
                        </a:schemeClr>
                      </a:solidFill>
                    </a:ln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</a:br>
                <a:r>
                  <a:rPr lang="en-US" altLang="ko-KR" sz="700" dirty="0">
                    <a:ln>
                      <a:solidFill>
                        <a:schemeClr val="bg1">
                          <a:alpha val="40000"/>
                        </a:schemeClr>
                      </a:solidFill>
                    </a:ln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93</a:t>
                </a:r>
                <a:br>
                  <a:rPr lang="en-US" altLang="ko-KR" sz="700" dirty="0">
                    <a:ln>
                      <a:solidFill>
                        <a:schemeClr val="bg1">
                          <a:alpha val="40000"/>
                        </a:schemeClr>
                      </a:solidFill>
                    </a:ln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</a:br>
                <a:r>
                  <a:rPr lang="en-US" altLang="ko-KR" sz="700" dirty="0">
                    <a:ln>
                      <a:solidFill>
                        <a:schemeClr val="bg1">
                          <a:alpha val="40000"/>
                        </a:schemeClr>
                      </a:solidFill>
                    </a:ln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207</a:t>
                </a:r>
                <a:endParaRPr lang="ko-KR" altLang="en-US" sz="700" dirty="0">
                  <a:ln>
                    <a:solidFill>
                      <a:schemeClr val="bg1">
                        <a:alpha val="40000"/>
                      </a:schemeClr>
                    </a:solidFill>
                  </a:ln>
                  <a:latin typeface="원신한 Light" panose="020B0303000000000000" pitchFamily="50" charset="-127"/>
                  <a:ea typeface="원신한 Light" panose="020B0303000000000000" pitchFamily="50" charset="-127"/>
                </a:endParaRPr>
              </a:p>
            </p:txBody>
          </p:sp>
          <p:sp>
            <p:nvSpPr>
              <p:cNvPr id="43" name="직사각형 42"/>
              <p:cNvSpPr/>
              <p:nvPr userDrawn="1"/>
            </p:nvSpPr>
            <p:spPr>
              <a:xfrm>
                <a:off x="2392147" y="1750422"/>
                <a:ext cx="574322" cy="555328"/>
              </a:xfrm>
              <a:prstGeom prst="rect">
                <a:avLst/>
              </a:prstGeom>
              <a:solidFill>
                <a:srgbClr val="9486DB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altLang="ko-KR" sz="700" dirty="0">
                    <a:ln>
                      <a:solidFill>
                        <a:schemeClr val="bg1">
                          <a:alpha val="40000"/>
                        </a:schemeClr>
                      </a:solidFill>
                    </a:ln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148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bg1">
                          <a:alpha val="40000"/>
                        </a:schemeClr>
                      </a:solidFill>
                    </a:ln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134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bg1">
                          <a:alpha val="40000"/>
                        </a:schemeClr>
                      </a:solidFill>
                    </a:ln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219</a:t>
                </a:r>
                <a:endParaRPr lang="ko-KR" altLang="en-US" sz="700" dirty="0">
                  <a:ln>
                    <a:solidFill>
                      <a:schemeClr val="bg1">
                        <a:alpha val="40000"/>
                      </a:schemeClr>
                    </a:solidFill>
                  </a:ln>
                  <a:latin typeface="원신한 Light" panose="020B0303000000000000" pitchFamily="50" charset="-127"/>
                  <a:ea typeface="원신한 Light" panose="020B0303000000000000" pitchFamily="50" charset="-127"/>
                </a:endParaRPr>
              </a:p>
            </p:txBody>
          </p:sp>
          <p:sp>
            <p:nvSpPr>
              <p:cNvPr id="44" name="직사각형 43"/>
              <p:cNvSpPr/>
              <p:nvPr userDrawn="1"/>
            </p:nvSpPr>
            <p:spPr>
              <a:xfrm>
                <a:off x="1723607" y="1750422"/>
                <a:ext cx="574322" cy="555328"/>
              </a:xfrm>
              <a:prstGeom prst="rect">
                <a:avLst/>
              </a:prstGeom>
              <a:solidFill>
                <a:srgbClr val="B7AEE7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altLang="ko-KR" sz="700" dirty="0">
                    <a:ln>
                      <a:solidFill>
                        <a:schemeClr val="bg1">
                          <a:alpha val="40000"/>
                        </a:schemeClr>
                      </a:solidFill>
                    </a:ln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183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bg1">
                          <a:alpha val="40000"/>
                        </a:schemeClr>
                      </a:solidFill>
                    </a:ln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174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bg1">
                          <a:alpha val="40000"/>
                        </a:schemeClr>
                      </a:solidFill>
                    </a:ln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231</a:t>
                </a:r>
                <a:endParaRPr lang="ko-KR" altLang="en-US" sz="700" dirty="0">
                  <a:ln>
                    <a:solidFill>
                      <a:schemeClr val="bg1">
                        <a:alpha val="40000"/>
                      </a:schemeClr>
                    </a:solidFill>
                  </a:ln>
                  <a:latin typeface="원신한 Light" panose="020B0303000000000000" pitchFamily="50" charset="-127"/>
                  <a:ea typeface="원신한 Light" panose="020B0303000000000000" pitchFamily="50" charset="-127"/>
                </a:endParaRPr>
              </a:p>
            </p:txBody>
          </p:sp>
          <p:sp>
            <p:nvSpPr>
              <p:cNvPr id="45" name="직사각형 44"/>
              <p:cNvSpPr/>
              <p:nvPr userDrawn="1"/>
            </p:nvSpPr>
            <p:spPr>
              <a:xfrm>
                <a:off x="1055065" y="1750422"/>
                <a:ext cx="574322" cy="555328"/>
              </a:xfrm>
              <a:prstGeom prst="rect">
                <a:avLst/>
              </a:prstGeom>
              <a:solidFill>
                <a:srgbClr val="DBD6F3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219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214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243</a:t>
                </a:r>
                <a:endParaRPr lang="ko-KR" altLang="en-US" sz="700" dirty="0">
                  <a:ln>
                    <a:solidFill>
                      <a:schemeClr val="tx1">
                        <a:lumMod val="75000"/>
                        <a:lumOff val="25000"/>
                        <a:alpha val="40000"/>
                      </a:schemeClr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원신한 Light" panose="020B0303000000000000" pitchFamily="50" charset="-127"/>
                  <a:ea typeface="원신한 Light" panose="020B0303000000000000" pitchFamily="50" charset="-127"/>
                </a:endParaRPr>
              </a:p>
            </p:txBody>
          </p:sp>
        </p:grpSp>
        <p:grpSp>
          <p:nvGrpSpPr>
            <p:cNvPr id="9" name="그룹 8"/>
            <p:cNvGrpSpPr/>
            <p:nvPr/>
          </p:nvGrpSpPr>
          <p:grpSpPr>
            <a:xfrm>
              <a:off x="-2322042" y="1817061"/>
              <a:ext cx="1893156" cy="409765"/>
              <a:chOff x="1055065" y="2368114"/>
              <a:chExt cx="2565672" cy="555328"/>
            </a:xfrm>
          </p:grpSpPr>
          <p:sp>
            <p:nvSpPr>
              <p:cNvPr id="38" name="직사각형 37"/>
              <p:cNvSpPr/>
              <p:nvPr userDrawn="1"/>
            </p:nvSpPr>
            <p:spPr>
              <a:xfrm>
                <a:off x="3046415" y="2368114"/>
                <a:ext cx="574322" cy="555328"/>
              </a:xfrm>
              <a:prstGeom prst="rect">
                <a:avLst/>
              </a:prstGeom>
              <a:solidFill>
                <a:srgbClr val="96B3FF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altLang="ko-KR" sz="700" dirty="0">
                    <a:ln>
                      <a:solidFill>
                        <a:schemeClr val="bg1">
                          <a:alpha val="40000"/>
                        </a:schemeClr>
                      </a:solidFill>
                    </a:ln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150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bg1">
                          <a:alpha val="40000"/>
                        </a:schemeClr>
                      </a:solidFill>
                    </a:ln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179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bg1">
                          <a:alpha val="40000"/>
                        </a:schemeClr>
                      </a:solidFill>
                    </a:ln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255</a:t>
                </a:r>
                <a:endParaRPr lang="ko-KR" altLang="en-US" sz="700" dirty="0">
                  <a:ln>
                    <a:solidFill>
                      <a:schemeClr val="bg1">
                        <a:alpha val="40000"/>
                      </a:schemeClr>
                    </a:solidFill>
                  </a:ln>
                  <a:latin typeface="원신한 Light" panose="020B0303000000000000" pitchFamily="50" charset="-127"/>
                  <a:ea typeface="원신한 Light" panose="020B0303000000000000" pitchFamily="50" charset="-127"/>
                </a:endParaRPr>
              </a:p>
            </p:txBody>
          </p:sp>
          <p:sp>
            <p:nvSpPr>
              <p:cNvPr id="39" name="직사각형 38"/>
              <p:cNvSpPr/>
              <p:nvPr userDrawn="1"/>
            </p:nvSpPr>
            <p:spPr>
              <a:xfrm>
                <a:off x="2392147" y="2368114"/>
                <a:ext cx="574322" cy="555328"/>
              </a:xfrm>
              <a:prstGeom prst="rect">
                <a:avLst/>
              </a:prstGeom>
              <a:solidFill>
                <a:srgbClr val="B0C6FF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176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198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255</a:t>
                </a:r>
                <a:endParaRPr lang="ko-KR" altLang="en-US" sz="700" dirty="0">
                  <a:ln>
                    <a:solidFill>
                      <a:schemeClr val="tx1">
                        <a:lumMod val="75000"/>
                        <a:lumOff val="25000"/>
                        <a:alpha val="40000"/>
                      </a:schemeClr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원신한 Light" panose="020B0303000000000000" pitchFamily="50" charset="-127"/>
                  <a:ea typeface="원신한 Light" panose="020B0303000000000000" pitchFamily="50" charset="-127"/>
                </a:endParaRPr>
              </a:p>
            </p:txBody>
          </p:sp>
          <p:sp>
            <p:nvSpPr>
              <p:cNvPr id="40" name="직사각형 39"/>
              <p:cNvSpPr/>
              <p:nvPr userDrawn="1"/>
            </p:nvSpPr>
            <p:spPr>
              <a:xfrm>
                <a:off x="1723607" y="2368114"/>
                <a:ext cx="574322" cy="555328"/>
              </a:xfrm>
              <a:prstGeom prst="rect">
                <a:avLst/>
              </a:prstGeom>
              <a:solidFill>
                <a:srgbClr val="CAD9FF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202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217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255</a:t>
                </a:r>
                <a:endParaRPr lang="ko-KR" altLang="en-US" sz="700" dirty="0">
                  <a:ln>
                    <a:solidFill>
                      <a:schemeClr val="tx1">
                        <a:lumMod val="75000"/>
                        <a:lumOff val="25000"/>
                        <a:alpha val="40000"/>
                      </a:schemeClr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원신한 Light" panose="020B0303000000000000" pitchFamily="50" charset="-127"/>
                  <a:ea typeface="원신한 Light" panose="020B0303000000000000" pitchFamily="50" charset="-127"/>
                </a:endParaRPr>
              </a:p>
            </p:txBody>
          </p:sp>
          <p:sp>
            <p:nvSpPr>
              <p:cNvPr id="41" name="직사각형 40"/>
              <p:cNvSpPr/>
              <p:nvPr userDrawn="1"/>
            </p:nvSpPr>
            <p:spPr>
              <a:xfrm>
                <a:off x="1055065" y="2368114"/>
                <a:ext cx="574322" cy="555328"/>
              </a:xfrm>
              <a:prstGeom prst="rect">
                <a:avLst/>
              </a:prstGeom>
              <a:solidFill>
                <a:srgbClr val="E5ECFF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229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236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255</a:t>
                </a:r>
                <a:endParaRPr lang="ko-KR" altLang="en-US" sz="700" dirty="0">
                  <a:ln>
                    <a:solidFill>
                      <a:schemeClr val="tx1">
                        <a:lumMod val="75000"/>
                        <a:lumOff val="25000"/>
                        <a:alpha val="40000"/>
                      </a:schemeClr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원신한 Light" panose="020B0303000000000000" pitchFamily="50" charset="-127"/>
                  <a:ea typeface="원신한 Light" panose="020B0303000000000000" pitchFamily="50" charset="-127"/>
                </a:endParaRPr>
              </a:p>
            </p:txBody>
          </p:sp>
        </p:grpSp>
        <p:grpSp>
          <p:nvGrpSpPr>
            <p:cNvPr id="10" name="그룹 9"/>
            <p:cNvGrpSpPr/>
            <p:nvPr/>
          </p:nvGrpSpPr>
          <p:grpSpPr>
            <a:xfrm>
              <a:off x="-2322042" y="2284089"/>
              <a:ext cx="1893156" cy="409765"/>
              <a:chOff x="1055065" y="2985806"/>
              <a:chExt cx="2565672" cy="555328"/>
            </a:xfrm>
          </p:grpSpPr>
          <p:sp>
            <p:nvSpPr>
              <p:cNvPr id="34" name="직사각형 33"/>
              <p:cNvSpPr/>
              <p:nvPr userDrawn="1"/>
            </p:nvSpPr>
            <p:spPr>
              <a:xfrm>
                <a:off x="3046415" y="2985806"/>
                <a:ext cx="574322" cy="555328"/>
              </a:xfrm>
              <a:prstGeom prst="rect">
                <a:avLst/>
              </a:prstGeom>
              <a:solidFill>
                <a:srgbClr val="BBBDBF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altLang="ko-KR" sz="700" dirty="0">
                    <a:ln>
                      <a:solidFill>
                        <a:schemeClr val="bg1">
                          <a:alpha val="40000"/>
                        </a:schemeClr>
                      </a:solidFill>
                    </a:ln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187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bg1">
                          <a:alpha val="40000"/>
                        </a:schemeClr>
                      </a:solidFill>
                    </a:ln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189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bg1">
                          <a:alpha val="40000"/>
                        </a:schemeClr>
                      </a:solidFill>
                    </a:ln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191</a:t>
                </a:r>
                <a:endParaRPr lang="ko-KR" altLang="en-US" sz="700" dirty="0">
                  <a:ln>
                    <a:solidFill>
                      <a:schemeClr val="bg1">
                        <a:alpha val="40000"/>
                      </a:schemeClr>
                    </a:solidFill>
                  </a:ln>
                  <a:latin typeface="원신한 Light" panose="020B0303000000000000" pitchFamily="50" charset="-127"/>
                  <a:ea typeface="원신한 Light" panose="020B0303000000000000" pitchFamily="50" charset="-127"/>
                </a:endParaRPr>
              </a:p>
            </p:txBody>
          </p:sp>
          <p:sp>
            <p:nvSpPr>
              <p:cNvPr id="35" name="직사각형 34"/>
              <p:cNvSpPr/>
              <p:nvPr userDrawn="1"/>
            </p:nvSpPr>
            <p:spPr>
              <a:xfrm>
                <a:off x="2392147" y="2985806"/>
                <a:ext cx="574322" cy="555328"/>
              </a:xfrm>
              <a:prstGeom prst="rect">
                <a:avLst/>
              </a:prstGeom>
              <a:solidFill>
                <a:srgbClr val="CCCECF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204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206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207</a:t>
                </a:r>
                <a:endParaRPr lang="ko-KR" altLang="en-US" sz="700" dirty="0">
                  <a:ln>
                    <a:solidFill>
                      <a:schemeClr val="tx1">
                        <a:lumMod val="75000"/>
                        <a:lumOff val="25000"/>
                        <a:alpha val="40000"/>
                      </a:schemeClr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원신한 Light" panose="020B0303000000000000" pitchFamily="50" charset="-127"/>
                  <a:ea typeface="원신한 Light" panose="020B0303000000000000" pitchFamily="50" charset="-127"/>
                </a:endParaRPr>
              </a:p>
            </p:txBody>
          </p:sp>
          <p:sp>
            <p:nvSpPr>
              <p:cNvPr id="36" name="직사각형 35"/>
              <p:cNvSpPr/>
              <p:nvPr userDrawn="1"/>
            </p:nvSpPr>
            <p:spPr>
              <a:xfrm>
                <a:off x="1723607" y="2985806"/>
                <a:ext cx="574322" cy="555328"/>
              </a:xfrm>
              <a:prstGeom prst="rect">
                <a:avLst/>
              </a:prstGeom>
              <a:solidFill>
                <a:srgbClr val="DDDEDF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221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222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223</a:t>
                </a:r>
                <a:endParaRPr lang="ko-KR" altLang="en-US" sz="700" dirty="0">
                  <a:ln>
                    <a:solidFill>
                      <a:schemeClr val="tx1">
                        <a:lumMod val="75000"/>
                        <a:lumOff val="25000"/>
                        <a:alpha val="40000"/>
                      </a:schemeClr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원신한 Light" panose="020B0303000000000000" pitchFamily="50" charset="-127"/>
                  <a:ea typeface="원신한 Light" panose="020B0303000000000000" pitchFamily="50" charset="-127"/>
                </a:endParaRPr>
              </a:p>
            </p:txBody>
          </p:sp>
          <p:sp>
            <p:nvSpPr>
              <p:cNvPr id="37" name="직사각형 36"/>
              <p:cNvSpPr/>
              <p:nvPr userDrawn="1"/>
            </p:nvSpPr>
            <p:spPr>
              <a:xfrm>
                <a:off x="1055065" y="2985806"/>
                <a:ext cx="574322" cy="555328"/>
              </a:xfrm>
              <a:prstGeom prst="rect">
                <a:avLst/>
              </a:prstGeom>
              <a:solidFill>
                <a:srgbClr val="EEEEEF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238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238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239</a:t>
                </a:r>
                <a:endParaRPr lang="ko-KR" altLang="en-US" sz="700" dirty="0">
                  <a:ln>
                    <a:solidFill>
                      <a:schemeClr val="tx1">
                        <a:lumMod val="75000"/>
                        <a:lumOff val="25000"/>
                        <a:alpha val="40000"/>
                      </a:schemeClr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원신한 Light" panose="020B0303000000000000" pitchFamily="50" charset="-127"/>
                  <a:ea typeface="원신한 Light" panose="020B0303000000000000" pitchFamily="50" charset="-127"/>
                </a:endParaRPr>
              </a:p>
            </p:txBody>
          </p:sp>
        </p:grpSp>
        <p:grpSp>
          <p:nvGrpSpPr>
            <p:cNvPr id="11" name="그룹 10"/>
            <p:cNvGrpSpPr/>
            <p:nvPr/>
          </p:nvGrpSpPr>
          <p:grpSpPr>
            <a:xfrm>
              <a:off x="-2322042" y="2751116"/>
              <a:ext cx="1893156" cy="409765"/>
              <a:chOff x="1055065" y="3603498"/>
              <a:chExt cx="2565672" cy="555328"/>
            </a:xfrm>
          </p:grpSpPr>
          <p:sp>
            <p:nvSpPr>
              <p:cNvPr id="30" name="직사각형 29"/>
              <p:cNvSpPr/>
              <p:nvPr userDrawn="1"/>
            </p:nvSpPr>
            <p:spPr>
              <a:xfrm>
                <a:off x="3046415" y="3603498"/>
                <a:ext cx="574322" cy="555328"/>
              </a:xfrm>
              <a:prstGeom prst="rect">
                <a:avLst/>
              </a:prstGeom>
              <a:solidFill>
                <a:srgbClr val="C8B4FF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200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180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255</a:t>
                </a:r>
                <a:endParaRPr lang="ko-KR" altLang="en-US" sz="700" dirty="0">
                  <a:ln>
                    <a:solidFill>
                      <a:schemeClr val="tx1">
                        <a:lumMod val="75000"/>
                        <a:lumOff val="25000"/>
                        <a:alpha val="40000"/>
                      </a:schemeClr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원신한 Light" panose="020B0303000000000000" pitchFamily="50" charset="-127"/>
                  <a:ea typeface="원신한 Light" panose="020B0303000000000000" pitchFamily="50" charset="-127"/>
                </a:endParaRPr>
              </a:p>
            </p:txBody>
          </p:sp>
          <p:sp>
            <p:nvSpPr>
              <p:cNvPr id="31" name="직사각형 30"/>
              <p:cNvSpPr/>
              <p:nvPr userDrawn="1"/>
            </p:nvSpPr>
            <p:spPr>
              <a:xfrm>
                <a:off x="2392147" y="3603498"/>
                <a:ext cx="574322" cy="555328"/>
              </a:xfrm>
              <a:prstGeom prst="rect">
                <a:avLst/>
              </a:prstGeom>
              <a:solidFill>
                <a:srgbClr val="D6C7FF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214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199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255</a:t>
                </a:r>
                <a:endParaRPr lang="ko-KR" altLang="en-US" sz="700" dirty="0">
                  <a:ln>
                    <a:solidFill>
                      <a:schemeClr val="tx1">
                        <a:lumMod val="75000"/>
                        <a:lumOff val="25000"/>
                        <a:alpha val="40000"/>
                      </a:schemeClr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원신한 Light" panose="020B0303000000000000" pitchFamily="50" charset="-127"/>
                  <a:ea typeface="원신한 Light" panose="020B0303000000000000" pitchFamily="50" charset="-127"/>
                </a:endParaRPr>
              </a:p>
            </p:txBody>
          </p:sp>
          <p:sp>
            <p:nvSpPr>
              <p:cNvPr id="32" name="직사각형 31"/>
              <p:cNvSpPr/>
              <p:nvPr userDrawn="1"/>
            </p:nvSpPr>
            <p:spPr>
              <a:xfrm>
                <a:off x="1723607" y="3603498"/>
                <a:ext cx="574322" cy="555328"/>
              </a:xfrm>
              <a:prstGeom prst="rect">
                <a:avLst/>
              </a:prstGeom>
              <a:solidFill>
                <a:srgbClr val="E3D9FF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227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217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255</a:t>
                </a:r>
                <a:endParaRPr lang="ko-KR" altLang="en-US" sz="700" dirty="0">
                  <a:ln>
                    <a:solidFill>
                      <a:schemeClr val="tx1">
                        <a:lumMod val="75000"/>
                        <a:lumOff val="25000"/>
                        <a:alpha val="40000"/>
                      </a:schemeClr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원신한 Light" panose="020B0303000000000000" pitchFamily="50" charset="-127"/>
                  <a:ea typeface="원신한 Light" panose="020B0303000000000000" pitchFamily="50" charset="-127"/>
                </a:endParaRPr>
              </a:p>
            </p:txBody>
          </p:sp>
          <p:sp>
            <p:nvSpPr>
              <p:cNvPr id="33" name="직사각형 32"/>
              <p:cNvSpPr/>
              <p:nvPr userDrawn="1"/>
            </p:nvSpPr>
            <p:spPr>
              <a:xfrm>
                <a:off x="1055065" y="3603498"/>
                <a:ext cx="574322" cy="555328"/>
              </a:xfrm>
              <a:prstGeom prst="rect">
                <a:avLst/>
              </a:prstGeom>
              <a:solidFill>
                <a:srgbClr val="F1ECFF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241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236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255</a:t>
                </a:r>
                <a:endParaRPr lang="ko-KR" altLang="en-US" sz="700" dirty="0">
                  <a:ln>
                    <a:solidFill>
                      <a:schemeClr val="tx1">
                        <a:lumMod val="75000"/>
                        <a:lumOff val="25000"/>
                        <a:alpha val="40000"/>
                      </a:schemeClr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원신한 Light" panose="020B0303000000000000" pitchFamily="50" charset="-127"/>
                  <a:ea typeface="원신한 Light" panose="020B0303000000000000" pitchFamily="50" charset="-127"/>
                </a:endParaRPr>
              </a:p>
            </p:txBody>
          </p:sp>
        </p:grpSp>
        <p:grpSp>
          <p:nvGrpSpPr>
            <p:cNvPr id="12" name="그룹 11"/>
            <p:cNvGrpSpPr/>
            <p:nvPr/>
          </p:nvGrpSpPr>
          <p:grpSpPr>
            <a:xfrm>
              <a:off x="-2322042" y="3452070"/>
              <a:ext cx="1893156" cy="409765"/>
              <a:chOff x="1055065" y="4221190"/>
              <a:chExt cx="2565672" cy="555328"/>
            </a:xfrm>
          </p:grpSpPr>
          <p:sp>
            <p:nvSpPr>
              <p:cNvPr id="26" name="직사각형 25"/>
              <p:cNvSpPr/>
              <p:nvPr userDrawn="1"/>
            </p:nvSpPr>
            <p:spPr>
              <a:xfrm>
                <a:off x="3046415" y="4221190"/>
                <a:ext cx="574322" cy="555328"/>
              </a:xfrm>
              <a:prstGeom prst="rect">
                <a:avLst/>
              </a:prstGeom>
              <a:solidFill>
                <a:srgbClr val="FFBCC3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255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188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195</a:t>
                </a:r>
                <a:endParaRPr lang="ko-KR" altLang="en-US" sz="700" dirty="0">
                  <a:ln>
                    <a:solidFill>
                      <a:schemeClr val="tx1">
                        <a:lumMod val="75000"/>
                        <a:lumOff val="25000"/>
                        <a:alpha val="40000"/>
                      </a:schemeClr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원신한 Light" panose="020B0303000000000000" pitchFamily="50" charset="-127"/>
                  <a:ea typeface="원신한 Light" panose="020B0303000000000000" pitchFamily="50" charset="-127"/>
                </a:endParaRPr>
              </a:p>
            </p:txBody>
          </p:sp>
          <p:sp>
            <p:nvSpPr>
              <p:cNvPr id="27" name="직사각형 26"/>
              <p:cNvSpPr/>
              <p:nvPr userDrawn="1"/>
            </p:nvSpPr>
            <p:spPr>
              <a:xfrm>
                <a:off x="2392147" y="4221190"/>
                <a:ext cx="574322" cy="555328"/>
              </a:xfrm>
              <a:prstGeom prst="rect">
                <a:avLst/>
              </a:prstGeom>
              <a:solidFill>
                <a:srgbClr val="FFCDD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255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205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210</a:t>
                </a:r>
                <a:endParaRPr lang="ko-KR" altLang="en-US" sz="700" dirty="0">
                  <a:ln>
                    <a:solidFill>
                      <a:schemeClr val="tx1">
                        <a:lumMod val="75000"/>
                        <a:lumOff val="25000"/>
                        <a:alpha val="40000"/>
                      </a:schemeClr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원신한 Light" panose="020B0303000000000000" pitchFamily="50" charset="-127"/>
                  <a:ea typeface="원신한 Light" panose="020B0303000000000000" pitchFamily="50" charset="-127"/>
                </a:endParaRPr>
              </a:p>
            </p:txBody>
          </p:sp>
          <p:sp>
            <p:nvSpPr>
              <p:cNvPr id="28" name="직사각형 27"/>
              <p:cNvSpPr/>
              <p:nvPr userDrawn="1"/>
            </p:nvSpPr>
            <p:spPr>
              <a:xfrm>
                <a:off x="1723607" y="4221190"/>
                <a:ext cx="574322" cy="555328"/>
              </a:xfrm>
              <a:prstGeom prst="rect">
                <a:avLst/>
              </a:prstGeom>
              <a:solidFill>
                <a:srgbClr val="FFDDE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255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221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225</a:t>
                </a:r>
              </a:p>
            </p:txBody>
          </p:sp>
          <p:sp>
            <p:nvSpPr>
              <p:cNvPr id="29" name="직사각형 28"/>
              <p:cNvSpPr/>
              <p:nvPr userDrawn="1"/>
            </p:nvSpPr>
            <p:spPr>
              <a:xfrm>
                <a:off x="1055065" y="4221190"/>
                <a:ext cx="574322" cy="555328"/>
              </a:xfrm>
              <a:prstGeom prst="rect">
                <a:avLst/>
              </a:prstGeom>
              <a:solidFill>
                <a:srgbClr val="FFEEF0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255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238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240</a:t>
                </a:r>
                <a:endParaRPr lang="ko-KR" altLang="en-US" sz="700" dirty="0">
                  <a:ln>
                    <a:solidFill>
                      <a:schemeClr val="tx1">
                        <a:lumMod val="75000"/>
                        <a:lumOff val="25000"/>
                        <a:alpha val="40000"/>
                      </a:schemeClr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원신한 Light" panose="020B0303000000000000" pitchFamily="50" charset="-127"/>
                  <a:ea typeface="원신한 Light" panose="020B0303000000000000" pitchFamily="50" charset="-127"/>
                </a:endParaRPr>
              </a:p>
            </p:txBody>
          </p:sp>
        </p:grpSp>
        <p:grpSp>
          <p:nvGrpSpPr>
            <p:cNvPr id="13" name="그룹 12"/>
            <p:cNvGrpSpPr/>
            <p:nvPr/>
          </p:nvGrpSpPr>
          <p:grpSpPr>
            <a:xfrm>
              <a:off x="-2322042" y="3919097"/>
              <a:ext cx="1893156" cy="409765"/>
              <a:chOff x="1055065" y="4838882"/>
              <a:chExt cx="2565672" cy="555328"/>
            </a:xfrm>
          </p:grpSpPr>
          <p:sp>
            <p:nvSpPr>
              <p:cNvPr id="22" name="직사각형 21"/>
              <p:cNvSpPr/>
              <p:nvPr userDrawn="1"/>
            </p:nvSpPr>
            <p:spPr>
              <a:xfrm>
                <a:off x="3046415" y="4838882"/>
                <a:ext cx="574322" cy="555328"/>
              </a:xfrm>
              <a:prstGeom prst="rect">
                <a:avLst/>
              </a:prstGeom>
              <a:solidFill>
                <a:srgbClr val="6ECDB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110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205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178</a:t>
                </a:r>
                <a:endParaRPr lang="ko-KR" altLang="en-US" sz="700" dirty="0">
                  <a:ln>
                    <a:solidFill>
                      <a:schemeClr val="tx1">
                        <a:lumMod val="75000"/>
                        <a:lumOff val="25000"/>
                        <a:alpha val="40000"/>
                      </a:schemeClr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원신한 Light" panose="020B0303000000000000" pitchFamily="50" charset="-127"/>
                  <a:ea typeface="원신한 Light" panose="020B0303000000000000" pitchFamily="50" charset="-127"/>
                </a:endParaRPr>
              </a:p>
            </p:txBody>
          </p:sp>
          <p:sp>
            <p:nvSpPr>
              <p:cNvPr id="23" name="직사각형 22"/>
              <p:cNvSpPr/>
              <p:nvPr userDrawn="1"/>
            </p:nvSpPr>
            <p:spPr>
              <a:xfrm>
                <a:off x="2392147" y="4838882"/>
                <a:ext cx="574322" cy="555328"/>
              </a:xfrm>
              <a:prstGeom prst="rect">
                <a:avLst/>
              </a:prstGeom>
              <a:solidFill>
                <a:srgbClr val="92DAC5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146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218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197</a:t>
                </a:r>
                <a:endParaRPr lang="ko-KR" altLang="en-US" sz="700" dirty="0">
                  <a:ln>
                    <a:solidFill>
                      <a:schemeClr val="tx1">
                        <a:lumMod val="75000"/>
                        <a:lumOff val="25000"/>
                        <a:alpha val="40000"/>
                      </a:schemeClr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원신한 Light" panose="020B0303000000000000" pitchFamily="50" charset="-127"/>
                  <a:ea typeface="원신한 Light" panose="020B0303000000000000" pitchFamily="50" charset="-127"/>
                </a:endParaRPr>
              </a:p>
            </p:txBody>
          </p:sp>
          <p:sp>
            <p:nvSpPr>
              <p:cNvPr id="24" name="직사각형 23"/>
              <p:cNvSpPr/>
              <p:nvPr userDrawn="1"/>
            </p:nvSpPr>
            <p:spPr>
              <a:xfrm>
                <a:off x="1723607" y="4838882"/>
                <a:ext cx="574322" cy="555328"/>
              </a:xfrm>
              <a:prstGeom prst="rect">
                <a:avLst/>
              </a:prstGeom>
              <a:solidFill>
                <a:srgbClr val="B6E6D8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182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230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216</a:t>
                </a:r>
                <a:endParaRPr lang="ko-KR" altLang="en-US" sz="700" dirty="0">
                  <a:ln>
                    <a:solidFill>
                      <a:schemeClr val="tx1">
                        <a:lumMod val="75000"/>
                        <a:lumOff val="25000"/>
                        <a:alpha val="40000"/>
                      </a:schemeClr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원신한 Light" panose="020B0303000000000000" pitchFamily="50" charset="-127"/>
                  <a:ea typeface="원신한 Light" panose="020B0303000000000000" pitchFamily="50" charset="-127"/>
                </a:endParaRPr>
              </a:p>
            </p:txBody>
          </p:sp>
          <p:sp>
            <p:nvSpPr>
              <p:cNvPr id="25" name="직사각형 24"/>
              <p:cNvSpPr/>
              <p:nvPr userDrawn="1"/>
            </p:nvSpPr>
            <p:spPr>
              <a:xfrm>
                <a:off x="1055065" y="4838882"/>
                <a:ext cx="574322" cy="555328"/>
              </a:xfrm>
              <a:prstGeom prst="rect">
                <a:avLst/>
              </a:prstGeom>
              <a:solidFill>
                <a:srgbClr val="DBF2EC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219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242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236</a:t>
                </a:r>
                <a:endParaRPr lang="ko-KR" altLang="en-US" sz="700" dirty="0">
                  <a:ln>
                    <a:solidFill>
                      <a:schemeClr val="tx1">
                        <a:lumMod val="75000"/>
                        <a:lumOff val="25000"/>
                        <a:alpha val="40000"/>
                      </a:schemeClr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원신한 Light" panose="020B0303000000000000" pitchFamily="50" charset="-127"/>
                  <a:ea typeface="원신한 Light" panose="020B0303000000000000" pitchFamily="50" charset="-127"/>
                </a:endParaRPr>
              </a:p>
            </p:txBody>
          </p:sp>
        </p:grpSp>
        <p:grpSp>
          <p:nvGrpSpPr>
            <p:cNvPr id="14" name="그룹 13"/>
            <p:cNvGrpSpPr/>
            <p:nvPr/>
          </p:nvGrpSpPr>
          <p:grpSpPr>
            <a:xfrm>
              <a:off x="-2322042" y="4386124"/>
              <a:ext cx="1893156" cy="409765"/>
              <a:chOff x="1055065" y="5456572"/>
              <a:chExt cx="2565672" cy="555328"/>
            </a:xfrm>
          </p:grpSpPr>
          <p:sp>
            <p:nvSpPr>
              <p:cNvPr id="18" name="직사각형 17"/>
              <p:cNvSpPr/>
              <p:nvPr userDrawn="1"/>
            </p:nvSpPr>
            <p:spPr>
              <a:xfrm>
                <a:off x="3046415" y="5456572"/>
                <a:ext cx="574322" cy="555328"/>
              </a:xfrm>
              <a:prstGeom prst="rect">
                <a:avLst/>
              </a:prstGeom>
              <a:solidFill>
                <a:srgbClr val="FFCB88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255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203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136</a:t>
                </a:r>
                <a:endParaRPr lang="ko-KR" altLang="en-US" sz="700" dirty="0">
                  <a:ln>
                    <a:solidFill>
                      <a:schemeClr val="tx1">
                        <a:lumMod val="75000"/>
                        <a:lumOff val="25000"/>
                        <a:alpha val="40000"/>
                      </a:schemeClr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원신한 Light" panose="020B0303000000000000" pitchFamily="50" charset="-127"/>
                  <a:ea typeface="원신한 Light" panose="020B0303000000000000" pitchFamily="50" charset="-127"/>
                </a:endParaRPr>
              </a:p>
            </p:txBody>
          </p:sp>
          <p:sp>
            <p:nvSpPr>
              <p:cNvPr id="19" name="직사각형 18"/>
              <p:cNvSpPr/>
              <p:nvPr userDrawn="1"/>
            </p:nvSpPr>
            <p:spPr>
              <a:xfrm>
                <a:off x="2392147" y="5456572"/>
                <a:ext cx="574322" cy="555328"/>
              </a:xfrm>
              <a:prstGeom prst="rect">
                <a:avLst/>
              </a:prstGeom>
              <a:solidFill>
                <a:srgbClr val="FFD8A6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255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216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166</a:t>
                </a:r>
                <a:endParaRPr lang="ko-KR" altLang="en-US" sz="700" dirty="0">
                  <a:ln>
                    <a:solidFill>
                      <a:schemeClr val="tx1">
                        <a:lumMod val="75000"/>
                        <a:lumOff val="25000"/>
                        <a:alpha val="40000"/>
                      </a:schemeClr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원신한 Light" panose="020B0303000000000000" pitchFamily="50" charset="-127"/>
                  <a:ea typeface="원신한 Light" panose="020B0303000000000000" pitchFamily="50" charset="-127"/>
                </a:endParaRPr>
              </a:p>
            </p:txBody>
          </p:sp>
          <p:sp>
            <p:nvSpPr>
              <p:cNvPr id="20" name="직사각형 19"/>
              <p:cNvSpPr/>
              <p:nvPr userDrawn="1"/>
            </p:nvSpPr>
            <p:spPr>
              <a:xfrm>
                <a:off x="1723607" y="5456572"/>
                <a:ext cx="574322" cy="555328"/>
              </a:xfrm>
              <a:prstGeom prst="rect">
                <a:avLst/>
              </a:prstGeom>
              <a:solidFill>
                <a:srgbClr val="FFE5C3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255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229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195</a:t>
                </a:r>
                <a:endParaRPr lang="ko-KR" altLang="en-US" sz="700" dirty="0">
                  <a:ln>
                    <a:solidFill>
                      <a:schemeClr val="tx1">
                        <a:lumMod val="75000"/>
                        <a:lumOff val="25000"/>
                        <a:alpha val="40000"/>
                      </a:schemeClr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원신한 Light" panose="020B0303000000000000" pitchFamily="50" charset="-127"/>
                  <a:ea typeface="원신한 Light" panose="020B0303000000000000" pitchFamily="50" charset="-127"/>
                </a:endParaRPr>
              </a:p>
            </p:txBody>
          </p:sp>
          <p:sp>
            <p:nvSpPr>
              <p:cNvPr id="21" name="직사각형 20"/>
              <p:cNvSpPr/>
              <p:nvPr userDrawn="1"/>
            </p:nvSpPr>
            <p:spPr>
              <a:xfrm>
                <a:off x="1055065" y="5456572"/>
                <a:ext cx="574322" cy="555328"/>
              </a:xfrm>
              <a:prstGeom prst="rect">
                <a:avLst/>
              </a:prstGeom>
              <a:solidFill>
                <a:srgbClr val="FFF2E1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255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242</a:t>
                </a:r>
              </a:p>
              <a:p>
                <a:pPr algn="ctr"/>
                <a:r>
                  <a:rPr lang="en-US" altLang="ko-KR" sz="700" dirty="0">
                    <a:ln>
                      <a:solidFill>
                        <a:schemeClr val="tx1">
                          <a:lumMod val="75000"/>
                          <a:lumOff val="25000"/>
                          <a:alpha val="40000"/>
                        </a:schemeClr>
                      </a:solidFill>
                    </a:ln>
                    <a:solidFill>
                      <a:schemeClr val="bg2">
                        <a:lumMod val="50000"/>
                      </a:schemeClr>
                    </a:solidFill>
                    <a:latin typeface="원신한 Light" panose="020B0303000000000000" pitchFamily="50" charset="-127"/>
                    <a:ea typeface="원신한 Light" panose="020B0303000000000000" pitchFamily="50" charset="-127"/>
                  </a:rPr>
                  <a:t>225</a:t>
                </a:r>
                <a:endParaRPr lang="ko-KR" altLang="en-US" sz="700" dirty="0">
                  <a:ln>
                    <a:solidFill>
                      <a:schemeClr val="tx1">
                        <a:lumMod val="75000"/>
                        <a:lumOff val="25000"/>
                        <a:alpha val="40000"/>
                      </a:schemeClr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원신한 Light" panose="020B0303000000000000" pitchFamily="50" charset="-127"/>
                  <a:ea typeface="원신한 Light" panose="020B0303000000000000" pitchFamily="50" charset="-127"/>
                </a:endParaRPr>
              </a:p>
            </p:txBody>
          </p:sp>
        </p:grpSp>
        <p:sp>
          <p:nvSpPr>
            <p:cNvPr id="15" name="직사각형 14"/>
            <p:cNvSpPr/>
            <p:nvPr userDrawn="1"/>
          </p:nvSpPr>
          <p:spPr>
            <a:xfrm>
              <a:off x="-2217063" y="838214"/>
              <a:ext cx="1882849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altLang="ko-KR" sz="800" dirty="0">
                  <a:ln>
                    <a:solidFill>
                      <a:schemeClr val="tx1">
                        <a:lumMod val="75000"/>
                        <a:lumOff val="25000"/>
                        <a:alpha val="40000"/>
                      </a:schemeClr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원신한 Light" panose="020B0303000000000000" pitchFamily="50" charset="-127"/>
                  <a:ea typeface="원신한 Light" panose="020B0303000000000000" pitchFamily="50" charset="-127"/>
                </a:rPr>
                <a:t>Main Color</a:t>
              </a:r>
            </a:p>
          </p:txBody>
        </p:sp>
        <p:sp>
          <p:nvSpPr>
            <p:cNvPr id="16" name="직사각형 15"/>
            <p:cNvSpPr/>
            <p:nvPr userDrawn="1"/>
          </p:nvSpPr>
          <p:spPr>
            <a:xfrm>
              <a:off x="-2217063" y="1608622"/>
              <a:ext cx="1882849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altLang="ko-KR" sz="800" dirty="0">
                  <a:ln>
                    <a:solidFill>
                      <a:schemeClr val="tx1">
                        <a:lumMod val="75000"/>
                        <a:lumOff val="25000"/>
                        <a:alpha val="40000"/>
                      </a:schemeClr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원신한 Light" panose="020B0303000000000000" pitchFamily="50" charset="-127"/>
                  <a:ea typeface="원신한 Light" panose="020B0303000000000000" pitchFamily="50" charset="-127"/>
                </a:rPr>
                <a:t>Sub Color 1</a:t>
              </a:r>
            </a:p>
          </p:txBody>
        </p:sp>
        <p:sp>
          <p:nvSpPr>
            <p:cNvPr id="17" name="직사각형 16"/>
            <p:cNvSpPr/>
            <p:nvPr userDrawn="1"/>
          </p:nvSpPr>
          <p:spPr>
            <a:xfrm>
              <a:off x="-2211035" y="3236626"/>
              <a:ext cx="1882849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altLang="ko-KR" sz="800" dirty="0">
                  <a:ln>
                    <a:solidFill>
                      <a:schemeClr val="tx1">
                        <a:lumMod val="75000"/>
                        <a:lumOff val="25000"/>
                        <a:alpha val="40000"/>
                      </a:schemeClr>
                    </a:solidFill>
                  </a:ln>
                  <a:solidFill>
                    <a:schemeClr val="bg2">
                      <a:lumMod val="50000"/>
                    </a:schemeClr>
                  </a:solidFill>
                  <a:latin typeface="원신한 Light" panose="020B0303000000000000" pitchFamily="50" charset="-127"/>
                  <a:ea typeface="원신한 Light" panose="020B0303000000000000" pitchFamily="50" charset="-127"/>
                </a:rPr>
                <a:t>Sub Color 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22971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0"/>
            <a:ext cx="5832411" cy="7202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</a:pPr>
            <a:r>
              <a:rPr lang="en-US" altLang="ko-KR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원신한 Light" panose="020B0303000000000000" pitchFamily="50" charset="-127"/>
                <a:ea typeface="원신한 Light" panose="020B0303000000000000" pitchFamily="50" charset="-127"/>
              </a:rPr>
              <a:t>[</a:t>
            </a:r>
            <a:r>
              <a: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원신한 Light" panose="020B0303000000000000" pitchFamily="50" charset="-127"/>
                <a:ea typeface="원신한 Light" panose="020B0303000000000000" pitchFamily="50" charset="-127"/>
              </a:rPr>
              <a:t>서식 </a:t>
            </a:r>
            <a:r>
              <a:rPr lang="en-US" altLang="ko-KR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원신한 Light" panose="020B0303000000000000" pitchFamily="50" charset="-127"/>
                <a:ea typeface="원신한 Light" panose="020B0303000000000000" pitchFamily="50" charset="-127"/>
              </a:rPr>
              <a:t>2]</a:t>
            </a:r>
            <a:endParaRPr lang="en-US" altLang="ko-KR" sz="1200" dirty="0">
              <a:solidFill>
                <a:schemeClr val="tx2"/>
              </a:solidFill>
              <a:latin typeface="원신한 Light" panose="020B0303000000000000" pitchFamily="50" charset="-127"/>
              <a:ea typeface="원신한 Light" panose="020B0303000000000000" pitchFamily="50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0" y="366697"/>
            <a:ext cx="6858000" cy="9464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ts val="300"/>
              </a:spcBef>
              <a:spcAft>
                <a:spcPts val="300"/>
              </a:spcAft>
            </a:pPr>
            <a:endParaRPr lang="en-US" altLang="ko-KR" sz="2400" dirty="0">
              <a:solidFill>
                <a:srgbClr val="000000"/>
              </a:solidFill>
              <a:latin typeface="+mn-ea"/>
            </a:endParaRPr>
          </a:p>
          <a:p>
            <a:pPr algn="ctr" fontAlgn="base">
              <a:spcBef>
                <a:spcPts val="300"/>
              </a:spcBef>
              <a:spcAft>
                <a:spcPts val="300"/>
              </a:spcAft>
            </a:pPr>
            <a:r>
              <a:rPr lang="ko-KR" altLang="en-US" sz="2400" dirty="0">
                <a:solidFill>
                  <a:srgbClr val="000000"/>
                </a:solidFill>
                <a:latin typeface="원신한 Light" panose="020B0303000000000000" pitchFamily="50" charset="-127"/>
                <a:ea typeface="원신한 Light" panose="020B0303000000000000" pitchFamily="50" charset="-127"/>
              </a:rPr>
              <a:t>비밀유지에 관한 협약서</a:t>
            </a:r>
            <a:endParaRPr lang="en-US" altLang="ko-KR" sz="2800" dirty="0">
              <a:solidFill>
                <a:srgbClr val="000000"/>
              </a:solidFill>
              <a:latin typeface="원신한 Light" panose="020B0303000000000000" pitchFamily="50" charset="-127"/>
              <a:ea typeface="원신한 Light" panose="020B0303000000000000" pitchFamily="50" charset="-127"/>
            </a:endParaRPr>
          </a:p>
          <a:p>
            <a:pPr algn="ctr" fontAlgn="base">
              <a:spcBef>
                <a:spcPts val="300"/>
              </a:spcBef>
              <a:spcAft>
                <a:spcPts val="300"/>
              </a:spcAft>
            </a:pPr>
            <a:r>
              <a:rPr lang="en-US" altLang="ko-KR" sz="1600" dirty="0">
                <a:solidFill>
                  <a:srgbClr val="000000"/>
                </a:solidFill>
                <a:latin typeface="원신한 Light" panose="020B0303000000000000" pitchFamily="50" charset="-127"/>
                <a:ea typeface="원신한 Light" panose="020B0303000000000000" pitchFamily="50" charset="-127"/>
              </a:rPr>
              <a:t>(Non-Disclosure Agreement)</a:t>
            </a:r>
          </a:p>
          <a:p>
            <a:pPr algn="ctr" fontAlgn="base">
              <a:spcBef>
                <a:spcPts val="300"/>
              </a:spcBef>
              <a:spcAft>
                <a:spcPts val="300"/>
              </a:spcAft>
            </a:pPr>
            <a:endParaRPr lang="en-US" altLang="ko-KR" sz="1600" dirty="0">
              <a:solidFill>
                <a:srgbClr val="000000"/>
              </a:solidFill>
              <a:latin typeface="원신한 Light" panose="020B0303000000000000" pitchFamily="50" charset="-127"/>
              <a:ea typeface="원신한 Light" panose="020B0303000000000000" pitchFamily="50" charset="-127"/>
            </a:endParaRPr>
          </a:p>
          <a:p>
            <a:pPr indent="127000" fontAlgn="base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endParaRPr lang="en-US" altLang="ko-KR" sz="1200" dirty="0">
              <a:solidFill>
                <a:srgbClr val="000000"/>
              </a:solidFill>
              <a:latin typeface="원신한 Light" panose="020B0303000000000000" pitchFamily="50" charset="-127"/>
              <a:ea typeface="원신한 Light" panose="020B0303000000000000" pitchFamily="50" charset="-127"/>
            </a:endParaRPr>
          </a:p>
          <a:p>
            <a:pPr indent="127000" fontAlgn="base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endParaRPr lang="en-US" altLang="ko-KR" sz="1200" dirty="0">
              <a:solidFill>
                <a:srgbClr val="000000"/>
              </a:solidFill>
              <a:latin typeface="원신한 Light" panose="020B0303000000000000" pitchFamily="50" charset="-127"/>
              <a:ea typeface="원신한 Light" panose="020B0303000000000000" pitchFamily="50" charset="-127"/>
            </a:endParaRPr>
          </a:p>
          <a:p>
            <a:pPr indent="127000" fontAlgn="base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ko-KR" altLang="en-US" sz="1200" dirty="0">
                <a:solidFill>
                  <a:srgbClr val="000000"/>
                </a:solidFill>
                <a:latin typeface="원신한 Light" panose="020B0303000000000000" pitchFamily="50" charset="-127"/>
                <a:ea typeface="원신한 Light" panose="020B0303000000000000" pitchFamily="50" charset="-127"/>
              </a:rPr>
              <a:t>     당사는 </a:t>
            </a:r>
            <a:r>
              <a:rPr lang="ko-KR" altLang="en-US" sz="1200" dirty="0" err="1">
                <a:solidFill>
                  <a:srgbClr val="000000"/>
                </a:solidFill>
                <a:latin typeface="원신한 Light" panose="020B0303000000000000" pitchFamily="50" charset="-127"/>
                <a:ea typeface="원신한 Light" panose="020B0303000000000000" pitchFamily="50" charset="-127"/>
              </a:rPr>
              <a:t>신한라이프케어의</a:t>
            </a:r>
            <a:r>
              <a:rPr lang="ko-KR" altLang="en-US" sz="1200" dirty="0">
                <a:solidFill>
                  <a:srgbClr val="000000"/>
                </a:solidFill>
                <a:latin typeface="원신한 Light" panose="020B0303000000000000" pitchFamily="50" charset="-127"/>
                <a:ea typeface="원신한 Light" panose="020B0303000000000000" pitchFamily="50" charset="-127"/>
              </a:rPr>
              <a:t> “사무공간 시공 업체 </a:t>
            </a:r>
            <a:r>
              <a:rPr lang="ko-KR" altLang="en-US" sz="1200" dirty="0" err="1">
                <a:solidFill>
                  <a:srgbClr val="000000"/>
                </a:solidFill>
                <a:latin typeface="원신한 Light" panose="020B0303000000000000" pitchFamily="50" charset="-127"/>
                <a:ea typeface="원신한 Light" panose="020B0303000000000000" pitchFamily="50" charset="-127"/>
              </a:rPr>
              <a:t>선정”과</a:t>
            </a:r>
            <a:r>
              <a:rPr lang="ko-KR" altLang="en-US" sz="1200" dirty="0">
                <a:solidFill>
                  <a:srgbClr val="000000"/>
                </a:solidFill>
                <a:latin typeface="원신한 Light" panose="020B0303000000000000" pitchFamily="50" charset="-127"/>
                <a:ea typeface="원신한 Light" panose="020B0303000000000000" pitchFamily="50" charset="-127"/>
              </a:rPr>
              <a:t> 관련하여 </a:t>
            </a:r>
            <a:endParaRPr lang="en-US" altLang="ko-KR" sz="1200" dirty="0">
              <a:solidFill>
                <a:srgbClr val="000000"/>
              </a:solidFill>
              <a:latin typeface="원신한 Light" panose="020B0303000000000000" pitchFamily="50" charset="-127"/>
              <a:ea typeface="원신한 Light" panose="020B0303000000000000" pitchFamily="50" charset="-127"/>
            </a:endParaRPr>
          </a:p>
          <a:p>
            <a:pPr indent="127000" fontAlgn="base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ko-KR" sz="1200" dirty="0">
                <a:solidFill>
                  <a:srgbClr val="000000"/>
                </a:solidFill>
                <a:latin typeface="원신한 Light" panose="020B0303000000000000" pitchFamily="50" charset="-127"/>
                <a:ea typeface="원신한 Light" panose="020B0303000000000000" pitchFamily="50" charset="-127"/>
              </a:rPr>
              <a:t>   </a:t>
            </a:r>
            <a:r>
              <a:rPr lang="ko-KR" altLang="en-US" sz="1200" dirty="0">
                <a:solidFill>
                  <a:srgbClr val="000000"/>
                </a:solidFill>
                <a:latin typeface="원신한 Light" panose="020B0303000000000000" pitchFamily="50" charset="-127"/>
                <a:ea typeface="원신한 Light" panose="020B0303000000000000" pitchFamily="50" charset="-127"/>
              </a:rPr>
              <a:t>인지한 모든 정보 및 파일</a:t>
            </a:r>
            <a:r>
              <a:rPr lang="en-US" altLang="ko-KR" sz="1200" dirty="0">
                <a:solidFill>
                  <a:srgbClr val="000000"/>
                </a:solidFill>
                <a:latin typeface="원신한 Light" panose="020B0303000000000000" pitchFamily="50" charset="-127"/>
                <a:ea typeface="원신한 Light" panose="020B0303000000000000" pitchFamily="50" charset="-127"/>
              </a:rPr>
              <a:t>, </a:t>
            </a:r>
            <a:r>
              <a:rPr lang="ko-KR" altLang="en-US" sz="1200" dirty="0">
                <a:solidFill>
                  <a:srgbClr val="000000"/>
                </a:solidFill>
                <a:latin typeface="원신한 Light" panose="020B0303000000000000" pitchFamily="50" charset="-127"/>
                <a:ea typeface="원신한 Light" panose="020B0303000000000000" pitchFamily="50" charset="-127"/>
              </a:rPr>
              <a:t>문건에 대하여 어떠한 경우에도 외부에 누출하지 않을 것을 협약 합니다</a:t>
            </a:r>
            <a:r>
              <a:rPr lang="en-US" altLang="ko-KR" sz="1200" dirty="0">
                <a:solidFill>
                  <a:srgbClr val="000000"/>
                </a:solidFill>
                <a:latin typeface="원신한 Light" panose="020B0303000000000000" pitchFamily="50" charset="-127"/>
                <a:ea typeface="원신한 Light" panose="020B0303000000000000" pitchFamily="50" charset="-127"/>
              </a:rPr>
              <a:t>.</a:t>
            </a:r>
            <a:endParaRPr lang="ko-KR" altLang="en-US" sz="1200" dirty="0">
              <a:solidFill>
                <a:srgbClr val="000000"/>
              </a:solidFill>
              <a:latin typeface="원신한 Light" panose="020B0303000000000000" pitchFamily="50" charset="-127"/>
              <a:ea typeface="원신한 Light" panose="020B0303000000000000" pitchFamily="50" charset="-127"/>
            </a:endParaRPr>
          </a:p>
          <a:p>
            <a:pPr fontAlgn="base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ko-KR" altLang="en-US" sz="1200" dirty="0">
                <a:solidFill>
                  <a:srgbClr val="000000"/>
                </a:solidFill>
                <a:latin typeface="원신한 Light" panose="020B0303000000000000" pitchFamily="50" charset="-127"/>
                <a:ea typeface="원신한 Light" panose="020B0303000000000000" pitchFamily="50" charset="-127"/>
              </a:rPr>
              <a:t> </a:t>
            </a:r>
          </a:p>
          <a:p>
            <a:pPr fontAlgn="base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ko-KR" altLang="en-US" sz="1200" dirty="0">
                <a:solidFill>
                  <a:srgbClr val="000000"/>
                </a:solidFill>
                <a:latin typeface="원신한 Light" panose="020B0303000000000000" pitchFamily="50" charset="-127"/>
                <a:ea typeface="원신한 Light" panose="020B0303000000000000" pitchFamily="50" charset="-127"/>
              </a:rPr>
              <a:t> </a:t>
            </a:r>
            <a:endParaRPr lang="en-US" altLang="ko-KR" sz="1200" dirty="0">
              <a:solidFill>
                <a:srgbClr val="000000"/>
              </a:solidFill>
              <a:latin typeface="원신한 Light" panose="020B0303000000000000" pitchFamily="50" charset="-127"/>
              <a:ea typeface="원신한 Light" panose="020B0303000000000000" pitchFamily="50" charset="-127"/>
            </a:endParaRPr>
          </a:p>
          <a:p>
            <a:pPr indent="127000" fontAlgn="base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ko-KR" altLang="en-US" sz="1200" dirty="0">
                <a:solidFill>
                  <a:srgbClr val="000000"/>
                </a:solidFill>
                <a:latin typeface="원신한 Light" panose="020B0303000000000000" pitchFamily="50" charset="-127"/>
                <a:ea typeface="원신한 Light" panose="020B0303000000000000" pitchFamily="50" charset="-127"/>
              </a:rPr>
              <a:t>     만일 위 본 사업과 관련 당사가 인지한 정보 등이 외부에 유출됨으로써 </a:t>
            </a:r>
            <a:r>
              <a:rPr lang="ko-KR" altLang="en-US" sz="1200" dirty="0" err="1">
                <a:solidFill>
                  <a:srgbClr val="000000"/>
                </a:solidFill>
                <a:latin typeface="원신한 Light" panose="020B0303000000000000" pitchFamily="50" charset="-127"/>
                <a:ea typeface="원신한 Light" panose="020B0303000000000000" pitchFamily="50" charset="-127"/>
              </a:rPr>
              <a:t>신한라이프케어에</a:t>
            </a:r>
            <a:r>
              <a:rPr lang="ko-KR" altLang="en-US" sz="1200" dirty="0">
                <a:solidFill>
                  <a:srgbClr val="000000"/>
                </a:solidFill>
                <a:latin typeface="원신한 Light" panose="020B0303000000000000" pitchFamily="50" charset="-127"/>
                <a:ea typeface="원신한 Light" panose="020B0303000000000000" pitchFamily="50" charset="-127"/>
              </a:rPr>
              <a:t> </a:t>
            </a:r>
            <a:endParaRPr lang="en-US" altLang="ko-KR" sz="1200" dirty="0">
              <a:solidFill>
                <a:srgbClr val="000000"/>
              </a:solidFill>
              <a:latin typeface="원신한 Light" panose="020B0303000000000000" pitchFamily="50" charset="-127"/>
              <a:ea typeface="원신한 Light" panose="020B0303000000000000" pitchFamily="50" charset="-127"/>
            </a:endParaRPr>
          </a:p>
          <a:p>
            <a:pPr indent="127000" fontAlgn="base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ko-KR" altLang="en-US" sz="1200" dirty="0">
                <a:solidFill>
                  <a:srgbClr val="000000"/>
                </a:solidFill>
                <a:latin typeface="원신한 Light" panose="020B0303000000000000" pitchFamily="50" charset="-127"/>
                <a:ea typeface="원신한 Light" panose="020B0303000000000000" pitchFamily="50" charset="-127"/>
              </a:rPr>
              <a:t>   발생한 모든 손실에 대하여는 어떠한 법적 책임도 감수할 것을 확인하고 제안을 포기할 것을 </a:t>
            </a:r>
            <a:endParaRPr lang="en-US" altLang="ko-KR" sz="1200" dirty="0">
              <a:solidFill>
                <a:srgbClr val="000000"/>
              </a:solidFill>
              <a:latin typeface="원신한 Light" panose="020B0303000000000000" pitchFamily="50" charset="-127"/>
              <a:ea typeface="원신한 Light" panose="020B0303000000000000" pitchFamily="50" charset="-127"/>
            </a:endParaRPr>
          </a:p>
          <a:p>
            <a:pPr indent="127000" fontAlgn="base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ko-KR" sz="1200" dirty="0">
                <a:solidFill>
                  <a:srgbClr val="000000"/>
                </a:solidFill>
                <a:latin typeface="원신한 Light" panose="020B0303000000000000" pitchFamily="50" charset="-127"/>
                <a:ea typeface="원신한 Light" panose="020B0303000000000000" pitchFamily="50" charset="-127"/>
              </a:rPr>
              <a:t>   </a:t>
            </a:r>
            <a:r>
              <a:rPr lang="ko-KR" altLang="en-US" sz="1200" dirty="0">
                <a:solidFill>
                  <a:srgbClr val="000000"/>
                </a:solidFill>
                <a:latin typeface="원신한 Light" panose="020B0303000000000000" pitchFamily="50" charset="-127"/>
                <a:ea typeface="원신한 Light" panose="020B0303000000000000" pitchFamily="50" charset="-127"/>
              </a:rPr>
              <a:t>본 </a:t>
            </a:r>
            <a:r>
              <a:rPr lang="ko-KR" altLang="en-US" sz="1200" dirty="0" err="1">
                <a:solidFill>
                  <a:srgbClr val="000000"/>
                </a:solidFill>
                <a:latin typeface="원신한 Light" panose="020B0303000000000000" pitchFamily="50" charset="-127"/>
                <a:ea typeface="원신한 Light" panose="020B0303000000000000" pitchFamily="50" charset="-127"/>
              </a:rPr>
              <a:t>협약서에</a:t>
            </a:r>
            <a:r>
              <a:rPr lang="ko-KR" altLang="en-US" sz="1200" dirty="0">
                <a:solidFill>
                  <a:srgbClr val="000000"/>
                </a:solidFill>
                <a:latin typeface="원신한 Light" panose="020B0303000000000000" pitchFamily="50" charset="-127"/>
                <a:ea typeface="원신한 Light" panose="020B0303000000000000" pitchFamily="50" charset="-127"/>
              </a:rPr>
              <a:t> 서명합니다</a:t>
            </a:r>
            <a:r>
              <a:rPr lang="en-US" altLang="ko-KR" sz="1200" dirty="0">
                <a:solidFill>
                  <a:srgbClr val="000000"/>
                </a:solidFill>
                <a:latin typeface="원신한 Light" panose="020B0303000000000000" pitchFamily="50" charset="-127"/>
                <a:ea typeface="원신한 Light" panose="020B0303000000000000" pitchFamily="50" charset="-127"/>
              </a:rPr>
              <a:t>.</a:t>
            </a:r>
          </a:p>
          <a:p>
            <a:pPr algn="ctr" fontAlgn="base">
              <a:spcBef>
                <a:spcPts val="300"/>
              </a:spcBef>
              <a:spcAft>
                <a:spcPts val="300"/>
              </a:spcAft>
            </a:pPr>
            <a:endParaRPr lang="en-US" altLang="ko-KR" sz="1200" dirty="0">
              <a:solidFill>
                <a:srgbClr val="000000"/>
              </a:solidFill>
              <a:latin typeface="원신한 Light" panose="020B0303000000000000" pitchFamily="50" charset="-127"/>
              <a:ea typeface="원신한 Light" panose="020B0303000000000000" pitchFamily="50" charset="-127"/>
            </a:endParaRPr>
          </a:p>
          <a:p>
            <a:pPr algn="ctr" fontAlgn="base">
              <a:spcBef>
                <a:spcPts val="300"/>
              </a:spcBef>
              <a:spcAft>
                <a:spcPts val="300"/>
              </a:spcAft>
            </a:pPr>
            <a:endParaRPr lang="en-US" altLang="ko-KR" sz="1200" dirty="0">
              <a:solidFill>
                <a:srgbClr val="000000"/>
              </a:solidFill>
              <a:latin typeface="원신한 Light" panose="020B0303000000000000" pitchFamily="50" charset="-127"/>
              <a:ea typeface="원신한 Light" panose="020B0303000000000000" pitchFamily="50" charset="-127"/>
            </a:endParaRPr>
          </a:p>
          <a:p>
            <a:pPr algn="ctr" fontAlgn="base">
              <a:spcBef>
                <a:spcPts val="300"/>
              </a:spcBef>
              <a:spcAft>
                <a:spcPts val="300"/>
              </a:spcAft>
            </a:pPr>
            <a:endParaRPr lang="en-US" altLang="ko-KR" sz="1200" dirty="0">
              <a:solidFill>
                <a:srgbClr val="000000"/>
              </a:solidFill>
              <a:latin typeface="원신한 Light" panose="020B0303000000000000" pitchFamily="50" charset="-127"/>
              <a:ea typeface="원신한 Light" panose="020B0303000000000000" pitchFamily="50" charset="-127"/>
            </a:endParaRPr>
          </a:p>
          <a:p>
            <a:pPr algn="ctr" fontAlgn="base">
              <a:spcBef>
                <a:spcPts val="300"/>
              </a:spcBef>
              <a:spcAft>
                <a:spcPts val="300"/>
              </a:spcAft>
            </a:pPr>
            <a:endParaRPr lang="en-US" altLang="ko-KR" sz="1200" dirty="0">
              <a:solidFill>
                <a:srgbClr val="000000"/>
              </a:solidFill>
              <a:latin typeface="원신한 Light" panose="020B0303000000000000" pitchFamily="50" charset="-127"/>
              <a:ea typeface="원신한 Light" panose="020B0303000000000000" pitchFamily="50" charset="-127"/>
            </a:endParaRPr>
          </a:p>
          <a:p>
            <a:pPr algn="ctr" fontAlgn="base">
              <a:spcBef>
                <a:spcPts val="300"/>
              </a:spcBef>
              <a:spcAft>
                <a:spcPts val="300"/>
              </a:spcAft>
            </a:pPr>
            <a:endParaRPr lang="en-US" altLang="ko-KR" sz="1200" dirty="0">
              <a:solidFill>
                <a:srgbClr val="000000"/>
              </a:solidFill>
              <a:latin typeface="원신한 Light" panose="020B0303000000000000" pitchFamily="50" charset="-127"/>
              <a:ea typeface="원신한 Light" panose="020B0303000000000000" pitchFamily="50" charset="-127"/>
            </a:endParaRPr>
          </a:p>
          <a:p>
            <a:pPr algn="ctr" fontAlgn="base">
              <a:spcBef>
                <a:spcPts val="300"/>
              </a:spcBef>
              <a:spcAft>
                <a:spcPts val="300"/>
              </a:spcAft>
            </a:pPr>
            <a:r>
              <a:rPr lang="ko-KR" altLang="en-US" sz="1200" dirty="0">
                <a:solidFill>
                  <a:srgbClr val="000000"/>
                </a:solidFill>
                <a:latin typeface="원신한 Light" panose="020B0303000000000000" pitchFamily="50" charset="-127"/>
                <a:ea typeface="원신한 Light" panose="020B0303000000000000" pitchFamily="50" charset="-127"/>
              </a:rPr>
              <a:t>   </a:t>
            </a:r>
            <a:r>
              <a:rPr lang="en-US" altLang="ko-KR" sz="1200" dirty="0">
                <a:solidFill>
                  <a:srgbClr val="000000"/>
                </a:solidFill>
                <a:latin typeface="원신한 Light" panose="020B0303000000000000" pitchFamily="50" charset="-127"/>
                <a:ea typeface="원신한 Light" panose="020B0303000000000000" pitchFamily="50" charset="-127"/>
              </a:rPr>
              <a:t>2025</a:t>
            </a:r>
            <a:r>
              <a:rPr lang="ko-KR" altLang="en-US" sz="1200" dirty="0">
                <a:solidFill>
                  <a:srgbClr val="000000"/>
                </a:solidFill>
                <a:latin typeface="원신한 Light" panose="020B0303000000000000" pitchFamily="50" charset="-127"/>
                <a:ea typeface="원신한 Light" panose="020B0303000000000000" pitchFamily="50" charset="-127"/>
              </a:rPr>
              <a:t>년       월       일</a:t>
            </a:r>
          </a:p>
          <a:p>
            <a:pPr marR="718185" algn="r" fontAlgn="base">
              <a:spcBef>
                <a:spcPts val="300"/>
              </a:spcBef>
              <a:spcAft>
                <a:spcPts val="300"/>
              </a:spcAft>
            </a:pPr>
            <a:endParaRPr lang="en-US" altLang="ko-KR" sz="1200" dirty="0">
              <a:solidFill>
                <a:srgbClr val="000000"/>
              </a:solidFill>
              <a:latin typeface="원신한 Light" panose="020B0303000000000000" pitchFamily="50" charset="-127"/>
              <a:ea typeface="원신한 Light" panose="020B0303000000000000" pitchFamily="50" charset="-127"/>
            </a:endParaRPr>
          </a:p>
          <a:p>
            <a:pPr marR="718185" algn="r" fontAlgn="base">
              <a:spcBef>
                <a:spcPts val="300"/>
              </a:spcBef>
              <a:spcAft>
                <a:spcPts val="300"/>
              </a:spcAft>
            </a:pPr>
            <a:endParaRPr lang="en-US" altLang="ko-KR" sz="1200" dirty="0">
              <a:solidFill>
                <a:srgbClr val="000000"/>
              </a:solidFill>
              <a:latin typeface="원신한 Light" panose="020B0303000000000000" pitchFamily="50" charset="-127"/>
              <a:ea typeface="원신한 Light" panose="020B0303000000000000" pitchFamily="50" charset="-127"/>
            </a:endParaRPr>
          </a:p>
          <a:p>
            <a:pPr marR="718185" algn="r" fontAlgn="base">
              <a:spcBef>
                <a:spcPts val="300"/>
              </a:spcBef>
              <a:spcAft>
                <a:spcPts val="300"/>
              </a:spcAft>
            </a:pPr>
            <a:endParaRPr lang="en-US" altLang="ko-KR" sz="1200" dirty="0">
              <a:solidFill>
                <a:srgbClr val="000000"/>
              </a:solidFill>
              <a:latin typeface="원신한 Light" panose="020B0303000000000000" pitchFamily="50" charset="-127"/>
              <a:ea typeface="원신한 Light" panose="020B0303000000000000" pitchFamily="50" charset="-127"/>
            </a:endParaRPr>
          </a:p>
          <a:p>
            <a:pPr marR="718185" algn="r" fontAlgn="base">
              <a:spcBef>
                <a:spcPts val="300"/>
              </a:spcBef>
              <a:spcAft>
                <a:spcPts val="300"/>
              </a:spcAft>
            </a:pPr>
            <a:endParaRPr lang="en-US" altLang="ko-KR" sz="1200" dirty="0">
              <a:solidFill>
                <a:srgbClr val="000000"/>
              </a:solidFill>
              <a:latin typeface="원신한 Light" panose="020B0303000000000000" pitchFamily="50" charset="-127"/>
              <a:ea typeface="원신한 Light" panose="020B0303000000000000" pitchFamily="50" charset="-127"/>
            </a:endParaRPr>
          </a:p>
          <a:p>
            <a:pPr marR="718185" algn="r" fontAlgn="base">
              <a:spcBef>
                <a:spcPts val="300"/>
              </a:spcBef>
              <a:spcAft>
                <a:spcPts val="300"/>
              </a:spcAft>
            </a:pPr>
            <a:endParaRPr lang="en-US" altLang="ko-KR" sz="1200" dirty="0">
              <a:solidFill>
                <a:srgbClr val="000000"/>
              </a:solidFill>
              <a:latin typeface="원신한 Light" panose="020B0303000000000000" pitchFamily="50" charset="-127"/>
              <a:ea typeface="원신한 Light" panose="020B0303000000000000" pitchFamily="50" charset="-127"/>
            </a:endParaRPr>
          </a:p>
          <a:p>
            <a:pPr marR="718185" algn="r" fontAlgn="base">
              <a:spcBef>
                <a:spcPts val="300"/>
              </a:spcBef>
              <a:spcAft>
                <a:spcPts val="300"/>
              </a:spcAft>
            </a:pPr>
            <a:r>
              <a:rPr lang="ko-KR" altLang="en-US" sz="1200" dirty="0">
                <a:solidFill>
                  <a:srgbClr val="000000"/>
                </a:solidFill>
                <a:latin typeface="원신한 Light" panose="020B0303000000000000" pitchFamily="50" charset="-127"/>
                <a:ea typeface="원신한 Light" panose="020B0303000000000000" pitchFamily="50" charset="-127"/>
              </a:rPr>
              <a:t>  주식회사               </a:t>
            </a:r>
            <a:r>
              <a:rPr lang="en-US" altLang="ko-KR" sz="1200" dirty="0">
                <a:solidFill>
                  <a:srgbClr val="A6A6A6"/>
                </a:solidFill>
                <a:latin typeface="원신한 Light" panose="020B0303000000000000" pitchFamily="50" charset="-127"/>
                <a:ea typeface="원신한 Light" panose="020B0303000000000000" pitchFamily="50" charset="-127"/>
              </a:rPr>
              <a:t>(</a:t>
            </a:r>
            <a:r>
              <a:rPr lang="ko-KR" altLang="en-US" sz="1200" dirty="0">
                <a:solidFill>
                  <a:srgbClr val="A6A6A6"/>
                </a:solidFill>
                <a:latin typeface="원신한 Light" panose="020B0303000000000000" pitchFamily="50" charset="-127"/>
                <a:ea typeface="원신한 Light" panose="020B0303000000000000" pitchFamily="50" charset="-127"/>
              </a:rPr>
              <a:t>인</a:t>
            </a:r>
            <a:r>
              <a:rPr lang="en-US" altLang="ko-KR" sz="1200" dirty="0">
                <a:solidFill>
                  <a:srgbClr val="A6A6A6"/>
                </a:solidFill>
                <a:latin typeface="원신한 Light" panose="020B0303000000000000" pitchFamily="50" charset="-127"/>
                <a:ea typeface="원신한 Light" panose="020B0303000000000000" pitchFamily="50" charset="-127"/>
              </a:rPr>
              <a:t>)</a:t>
            </a:r>
            <a:endParaRPr lang="ko-KR" altLang="en-US" sz="1200" dirty="0">
              <a:solidFill>
                <a:srgbClr val="000000"/>
              </a:solidFill>
              <a:latin typeface="원신한 Light" panose="020B0303000000000000" pitchFamily="50" charset="-127"/>
              <a:ea typeface="원신한 Light" panose="020B0303000000000000" pitchFamily="50" charset="-127"/>
            </a:endParaRPr>
          </a:p>
          <a:p>
            <a:pPr algn="r" fontAlgn="base">
              <a:spcBef>
                <a:spcPts val="300"/>
              </a:spcBef>
              <a:spcAft>
                <a:spcPts val="300"/>
              </a:spcAft>
            </a:pPr>
            <a:endParaRPr lang="en-US" altLang="ko-KR" sz="1200" dirty="0">
              <a:solidFill>
                <a:srgbClr val="000000"/>
              </a:solidFill>
              <a:latin typeface="원신한 Light" panose="020B0303000000000000" pitchFamily="50" charset="-127"/>
              <a:ea typeface="원신한 Light" panose="020B0303000000000000" pitchFamily="50" charset="-127"/>
            </a:endParaRPr>
          </a:p>
          <a:p>
            <a:pPr algn="r" fontAlgn="base">
              <a:spcBef>
                <a:spcPts val="300"/>
              </a:spcBef>
              <a:spcAft>
                <a:spcPts val="300"/>
              </a:spcAft>
            </a:pPr>
            <a:r>
              <a:rPr lang="ko-KR" altLang="en-US" sz="1200" dirty="0">
                <a:solidFill>
                  <a:srgbClr val="000000"/>
                </a:solidFill>
                <a:latin typeface="원신한 Light" panose="020B0303000000000000" pitchFamily="50" charset="-127"/>
                <a:ea typeface="원신한 Light" panose="020B0303000000000000" pitchFamily="50" charset="-127"/>
              </a:rPr>
              <a:t> </a:t>
            </a:r>
          </a:p>
          <a:p>
            <a:pPr algn="r" fontAlgn="base">
              <a:spcBef>
                <a:spcPts val="300"/>
              </a:spcBef>
              <a:spcAft>
                <a:spcPts val="300"/>
              </a:spcAft>
            </a:pPr>
            <a:endParaRPr lang="en-US" altLang="ko-KR" sz="1200" dirty="0">
              <a:solidFill>
                <a:srgbClr val="000000"/>
              </a:solidFill>
              <a:latin typeface="원신한 Light" panose="020B0303000000000000" pitchFamily="50" charset="-127"/>
              <a:ea typeface="원신한 Light" panose="020B0303000000000000" pitchFamily="50" charset="-127"/>
            </a:endParaRPr>
          </a:p>
          <a:p>
            <a:pPr algn="r" fontAlgn="base">
              <a:spcBef>
                <a:spcPts val="300"/>
              </a:spcBef>
              <a:spcAft>
                <a:spcPts val="300"/>
              </a:spcAft>
            </a:pPr>
            <a:r>
              <a:rPr lang="ko-KR" altLang="en-US" sz="1200" dirty="0">
                <a:solidFill>
                  <a:srgbClr val="000000"/>
                </a:solidFill>
                <a:latin typeface="원신한 Light" panose="020B0303000000000000" pitchFamily="50" charset="-127"/>
                <a:ea typeface="원신한 Light" panose="020B0303000000000000" pitchFamily="50" charset="-127"/>
              </a:rPr>
              <a:t> </a:t>
            </a:r>
          </a:p>
          <a:p>
            <a:pPr algn="r" fontAlgn="base">
              <a:spcBef>
                <a:spcPts val="300"/>
              </a:spcBef>
              <a:spcAft>
                <a:spcPts val="300"/>
              </a:spcAft>
            </a:pPr>
            <a:r>
              <a:rPr lang="en-US" altLang="ko-KR" sz="1200" dirty="0">
                <a:solidFill>
                  <a:srgbClr val="000000"/>
                </a:solidFill>
                <a:latin typeface="원신한 Light" panose="020B0303000000000000" pitchFamily="50" charset="-127"/>
                <a:ea typeface="원신한 Light" panose="020B0303000000000000" pitchFamily="50" charset="-127"/>
              </a:rPr>
              <a:t>(</a:t>
            </a:r>
            <a:r>
              <a:rPr lang="ko-KR" altLang="en-US" sz="1200" dirty="0">
                <a:solidFill>
                  <a:srgbClr val="000000"/>
                </a:solidFill>
                <a:latin typeface="원신한 Light" panose="020B0303000000000000" pitchFamily="50" charset="-127"/>
                <a:ea typeface="원신한 Light" panose="020B0303000000000000" pitchFamily="50" charset="-127"/>
              </a:rPr>
              <a:t>첨부서류</a:t>
            </a:r>
            <a:r>
              <a:rPr lang="en-US" altLang="ko-KR" sz="1200" dirty="0">
                <a:solidFill>
                  <a:srgbClr val="000000"/>
                </a:solidFill>
                <a:latin typeface="원신한 Light" panose="020B0303000000000000" pitchFamily="50" charset="-127"/>
                <a:ea typeface="원신한 Light" panose="020B0303000000000000" pitchFamily="50" charset="-127"/>
              </a:rPr>
              <a:t>: </a:t>
            </a:r>
            <a:r>
              <a:rPr lang="ko-KR" altLang="en-US" sz="1200" dirty="0">
                <a:solidFill>
                  <a:srgbClr val="000000"/>
                </a:solidFill>
                <a:latin typeface="원신한 Light" panose="020B0303000000000000" pitchFamily="50" charset="-127"/>
                <a:ea typeface="원신한 Light" panose="020B0303000000000000" pitchFamily="50" charset="-127"/>
              </a:rPr>
              <a:t>법인 인감증명서</a:t>
            </a:r>
            <a:r>
              <a:rPr lang="en-US" altLang="ko-KR" sz="1200" dirty="0">
                <a:solidFill>
                  <a:srgbClr val="000000"/>
                </a:solidFill>
                <a:latin typeface="원신한 Light" panose="020B0303000000000000" pitchFamily="50" charset="-127"/>
                <a:ea typeface="원신한 Light" panose="020B0303000000000000" pitchFamily="50" charset="-127"/>
              </a:rPr>
              <a:t>)</a:t>
            </a:r>
            <a:endParaRPr lang="ko-KR" altLang="en-US" sz="1200" dirty="0">
              <a:solidFill>
                <a:srgbClr val="000000"/>
              </a:solidFill>
              <a:latin typeface="원신한 Light" panose="020B0303000000000000" pitchFamily="50" charset="-127"/>
              <a:ea typeface="원신한 Light" panose="020B0303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44358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22444</TotalTime>
  <Words>92</Words>
  <Application>Microsoft Office PowerPoint</Application>
  <PresentationFormat>A4 용지(210x297mm)</PresentationFormat>
  <Paragraphs>31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원신한 Light</vt:lpstr>
      <vt:lpstr>Arial</vt:lpstr>
      <vt:lpstr>Calibri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유상혁/팀원</dc:creator>
  <cp:lastModifiedBy>고 은정</cp:lastModifiedBy>
  <cp:revision>1816</cp:revision>
  <cp:lastPrinted>2024-01-23T03:55:29Z</cp:lastPrinted>
  <dcterms:created xsi:type="dcterms:W3CDTF">2021-09-30T05:10:49Z</dcterms:created>
  <dcterms:modified xsi:type="dcterms:W3CDTF">2025-01-07T01:07:14Z</dcterms:modified>
</cp:coreProperties>
</file>