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3"/>
  </p:notesMasterIdLst>
  <p:sldIdLst>
    <p:sldId id="342" r:id="rId2"/>
  </p:sldIdLst>
  <p:sldSz cx="6858000" cy="9906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B3FF"/>
    <a:srgbClr val="FFDDE1"/>
    <a:srgbClr val="FFEEF0"/>
    <a:srgbClr val="F1ECFF"/>
    <a:srgbClr val="E5ECFF"/>
    <a:srgbClr val="FFF2E1"/>
    <a:srgbClr val="FFF7F8"/>
    <a:srgbClr val="FFF8EF"/>
    <a:srgbClr val="EEEEEF"/>
    <a:srgbClr val="E6F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66" autoAdjust="0"/>
  </p:normalViewPr>
  <p:slideViewPr>
    <p:cSldViewPr snapToGrid="0">
      <p:cViewPr varScale="1">
        <p:scale>
          <a:sx n="77" d="100"/>
          <a:sy n="77" d="100"/>
        </p:scale>
        <p:origin x="3186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03E6B4-7289-40E9-9E32-990756257809}" type="datetimeFigureOut">
              <a:rPr lang="ko-KR" altLang="en-US" smtClean="0"/>
              <a:t>2025-01-07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5FD6A1-8D9F-40C4-B1E3-5CAE43402774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88907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74355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 userDrawn="1"/>
        </p:nvSpPr>
        <p:spPr>
          <a:xfrm>
            <a:off x="0" y="503722"/>
            <a:ext cx="6876000" cy="28800"/>
          </a:xfrm>
          <a:prstGeom prst="rect">
            <a:avLst/>
          </a:prstGeom>
          <a:solidFill>
            <a:srgbClr val="705D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Rectangle 3"/>
          <p:cNvSpPr>
            <a:spLocks noChangeArrowheads="1"/>
          </p:cNvSpPr>
          <p:nvPr userDrawn="1"/>
        </p:nvSpPr>
        <p:spPr bwMode="auto">
          <a:xfrm>
            <a:off x="5989657" y="9659508"/>
            <a:ext cx="849919" cy="252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6053" tIns="33026" rIns="66053" bIns="33026" numCol="1" anchor="ctr" anchorCtr="0" compatLnSpc="1">
            <a:prstTxWarp prst="textNoShape">
              <a:avLst/>
            </a:prstTxWarp>
          </a:bodyPr>
          <a:lstStyle/>
          <a:p>
            <a:pPr algn="r" defTabSz="882835" fontAlgn="base" latinLnBrk="1">
              <a:spcBef>
                <a:spcPct val="0"/>
              </a:spcBef>
              <a:spcAft>
                <a:spcPct val="0"/>
              </a:spcAft>
              <a:defRPr/>
            </a:pPr>
            <a:fld id="{C8484310-38A8-4149-A6C2-0C94508CB670}" type="slidenum">
              <a:rPr kumimoji="1" lang="ko-KR" altLang="ko-KR" sz="1000" b="1" i="1" smtClean="0">
                <a:solidFill>
                  <a:schemeClr val="tx1">
                    <a:lumMod val="65000"/>
                    <a:lumOff val="35000"/>
                  </a:schemeClr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pPr algn="r" defTabSz="882835" fontAlgn="base" latinLnBrk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kumimoji="1" lang="en-US" altLang="ko-KR" sz="10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 p</a:t>
            </a:r>
            <a:endParaRPr kumimoji="1" lang="ko-KR" altLang="ko-KR" sz="1000" dirty="0">
              <a:solidFill>
                <a:schemeClr val="tx1">
                  <a:lumMod val="65000"/>
                  <a:lumOff val="35000"/>
                </a:schemeClr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83800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 userDrawn="1"/>
        </p:nvSpPr>
        <p:spPr>
          <a:xfrm>
            <a:off x="0" y="0"/>
            <a:ext cx="6858000" cy="34094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95403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 userDrawn="1"/>
        </p:nvCxnSpPr>
        <p:spPr>
          <a:xfrm>
            <a:off x="0" y="643011"/>
            <a:ext cx="6875468" cy="0"/>
          </a:xfrm>
          <a:prstGeom prst="line">
            <a:avLst/>
          </a:prstGeom>
          <a:ln w="19050">
            <a:solidFill>
              <a:srgbClr val="004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3"/>
          <p:cNvSpPr>
            <a:spLocks noChangeArrowheads="1"/>
          </p:cNvSpPr>
          <p:nvPr userDrawn="1"/>
        </p:nvSpPr>
        <p:spPr bwMode="auto">
          <a:xfrm>
            <a:off x="6381329" y="9602386"/>
            <a:ext cx="406679" cy="318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36" tIns="22868" rIns="45736" bIns="2286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61123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fld id="{C8484310-38A8-4149-A6C2-0C94508CB670}" type="slidenum">
              <a:rPr kumimoji="1" lang="ko-KR" altLang="ko-KR" sz="12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원신한 Light" panose="020B0303000000000000" pitchFamily="50" charset="-127"/>
                <a:ea typeface="원신한 Light" panose="020B0303000000000000" pitchFamily="50" charset="-127"/>
              </a:rPr>
              <a:pPr marL="0" marR="0" lvl="0" indent="0" algn="r" defTabSz="611231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1" lang="ko-KR" altLang="ko-KR" sz="600" b="0" i="1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4089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 userDrawn="1"/>
        </p:nvGrpSpPr>
        <p:grpSpPr>
          <a:xfrm>
            <a:off x="-2203546" y="693483"/>
            <a:ext cx="2088011" cy="4157331"/>
            <a:chOff x="-2416197" y="786809"/>
            <a:chExt cx="2088011" cy="4157331"/>
          </a:xfrm>
        </p:grpSpPr>
        <p:sp>
          <p:nvSpPr>
            <p:cNvPr id="5" name="직사각형 4"/>
            <p:cNvSpPr/>
            <p:nvPr/>
          </p:nvSpPr>
          <p:spPr>
            <a:xfrm>
              <a:off x="-2416197" y="786809"/>
              <a:ext cx="2081983" cy="4157331"/>
            </a:xfrm>
            <a:prstGeom prst="rect">
              <a:avLst/>
            </a:prstGeom>
            <a:solidFill>
              <a:srgbClr val="E6E6E6"/>
            </a:solidFill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 dirty="0"/>
            </a:p>
          </p:txBody>
        </p:sp>
        <p:grpSp>
          <p:nvGrpSpPr>
            <p:cNvPr id="6" name="그룹 5"/>
            <p:cNvGrpSpPr/>
            <p:nvPr/>
          </p:nvGrpSpPr>
          <p:grpSpPr>
            <a:xfrm>
              <a:off x="-2322042" y="1073586"/>
              <a:ext cx="1893156" cy="409765"/>
              <a:chOff x="1055065" y="1750422"/>
              <a:chExt cx="2565672" cy="555328"/>
            </a:xfrm>
          </p:grpSpPr>
          <p:sp>
            <p:nvSpPr>
              <p:cNvPr id="42" name="직사각형 41"/>
              <p:cNvSpPr/>
              <p:nvPr userDrawn="1"/>
            </p:nvSpPr>
            <p:spPr>
              <a:xfrm>
                <a:off x="3046415" y="1750422"/>
                <a:ext cx="574322" cy="555328"/>
              </a:xfrm>
              <a:prstGeom prst="rect">
                <a:avLst/>
              </a:prstGeom>
              <a:solidFill>
                <a:srgbClr val="705DC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112</a:t>
                </a:r>
                <a:b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</a:br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93</a:t>
                </a:r>
                <a:b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</a:br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207</a:t>
                </a:r>
                <a:endParaRPr lang="ko-KR" altLang="en-US" sz="700" dirty="0">
                  <a:ln>
                    <a:solidFill>
                      <a:schemeClr val="bg1">
                        <a:alpha val="40000"/>
                      </a:schemeClr>
                    </a:solidFill>
                  </a:ln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43" name="직사각형 42"/>
              <p:cNvSpPr/>
              <p:nvPr userDrawn="1"/>
            </p:nvSpPr>
            <p:spPr>
              <a:xfrm>
                <a:off x="2392147" y="1750422"/>
                <a:ext cx="574322" cy="555328"/>
              </a:xfrm>
              <a:prstGeom prst="rect">
                <a:avLst/>
              </a:prstGeom>
              <a:solidFill>
                <a:srgbClr val="9486DB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148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134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219</a:t>
                </a:r>
                <a:endParaRPr lang="ko-KR" altLang="en-US" sz="700" dirty="0">
                  <a:ln>
                    <a:solidFill>
                      <a:schemeClr val="bg1">
                        <a:alpha val="40000"/>
                      </a:schemeClr>
                    </a:solidFill>
                  </a:ln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44" name="직사각형 43"/>
              <p:cNvSpPr/>
              <p:nvPr userDrawn="1"/>
            </p:nvSpPr>
            <p:spPr>
              <a:xfrm>
                <a:off x="1723607" y="1750422"/>
                <a:ext cx="574322" cy="555328"/>
              </a:xfrm>
              <a:prstGeom prst="rect">
                <a:avLst/>
              </a:prstGeom>
              <a:solidFill>
                <a:srgbClr val="B7AEE7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183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174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231</a:t>
                </a:r>
                <a:endParaRPr lang="ko-KR" altLang="en-US" sz="700" dirty="0">
                  <a:ln>
                    <a:solidFill>
                      <a:schemeClr val="bg1">
                        <a:alpha val="40000"/>
                      </a:schemeClr>
                    </a:solidFill>
                  </a:ln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45" name="직사각형 44"/>
              <p:cNvSpPr/>
              <p:nvPr userDrawn="1"/>
            </p:nvSpPr>
            <p:spPr>
              <a:xfrm>
                <a:off x="1055065" y="1750422"/>
                <a:ext cx="574322" cy="555328"/>
              </a:xfrm>
              <a:prstGeom prst="rect">
                <a:avLst/>
              </a:prstGeom>
              <a:solidFill>
                <a:srgbClr val="DBD6F3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219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214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243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</p:grpSp>
        <p:grpSp>
          <p:nvGrpSpPr>
            <p:cNvPr id="9" name="그룹 8"/>
            <p:cNvGrpSpPr/>
            <p:nvPr/>
          </p:nvGrpSpPr>
          <p:grpSpPr>
            <a:xfrm>
              <a:off x="-2322042" y="1817061"/>
              <a:ext cx="1893156" cy="409765"/>
              <a:chOff x="1055065" y="2368114"/>
              <a:chExt cx="2565672" cy="555328"/>
            </a:xfrm>
          </p:grpSpPr>
          <p:sp>
            <p:nvSpPr>
              <p:cNvPr id="38" name="직사각형 37"/>
              <p:cNvSpPr/>
              <p:nvPr userDrawn="1"/>
            </p:nvSpPr>
            <p:spPr>
              <a:xfrm>
                <a:off x="3046415" y="2368114"/>
                <a:ext cx="574322" cy="555328"/>
              </a:xfrm>
              <a:prstGeom prst="rect">
                <a:avLst/>
              </a:prstGeom>
              <a:solidFill>
                <a:srgbClr val="96B3F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150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179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  <a:endParaRPr lang="ko-KR" altLang="en-US" sz="700" dirty="0">
                  <a:ln>
                    <a:solidFill>
                      <a:schemeClr val="bg1">
                        <a:alpha val="40000"/>
                      </a:schemeClr>
                    </a:solidFill>
                  </a:ln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39" name="직사각형 38"/>
              <p:cNvSpPr/>
              <p:nvPr userDrawn="1"/>
            </p:nvSpPr>
            <p:spPr>
              <a:xfrm>
                <a:off x="2392147" y="2368114"/>
                <a:ext cx="574322" cy="555328"/>
              </a:xfrm>
              <a:prstGeom prst="rect">
                <a:avLst/>
              </a:prstGeom>
              <a:solidFill>
                <a:srgbClr val="B0C6F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176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198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40" name="직사각형 39"/>
              <p:cNvSpPr/>
              <p:nvPr userDrawn="1"/>
            </p:nvSpPr>
            <p:spPr>
              <a:xfrm>
                <a:off x="1723607" y="2368114"/>
                <a:ext cx="574322" cy="555328"/>
              </a:xfrm>
              <a:prstGeom prst="rect">
                <a:avLst/>
              </a:prstGeom>
              <a:solidFill>
                <a:srgbClr val="CAD9F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202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217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41" name="직사각형 40"/>
              <p:cNvSpPr/>
              <p:nvPr userDrawn="1"/>
            </p:nvSpPr>
            <p:spPr>
              <a:xfrm>
                <a:off x="1055065" y="2368114"/>
                <a:ext cx="574322" cy="555328"/>
              </a:xfrm>
              <a:prstGeom prst="rect">
                <a:avLst/>
              </a:prstGeom>
              <a:solidFill>
                <a:srgbClr val="E5ECF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229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236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</p:grpSp>
        <p:grpSp>
          <p:nvGrpSpPr>
            <p:cNvPr id="10" name="그룹 9"/>
            <p:cNvGrpSpPr/>
            <p:nvPr/>
          </p:nvGrpSpPr>
          <p:grpSpPr>
            <a:xfrm>
              <a:off x="-2322042" y="2284089"/>
              <a:ext cx="1893156" cy="409765"/>
              <a:chOff x="1055065" y="2985806"/>
              <a:chExt cx="2565672" cy="555328"/>
            </a:xfrm>
          </p:grpSpPr>
          <p:sp>
            <p:nvSpPr>
              <p:cNvPr id="34" name="직사각형 33"/>
              <p:cNvSpPr/>
              <p:nvPr userDrawn="1"/>
            </p:nvSpPr>
            <p:spPr>
              <a:xfrm>
                <a:off x="3046415" y="2985806"/>
                <a:ext cx="574322" cy="555328"/>
              </a:xfrm>
              <a:prstGeom prst="rect">
                <a:avLst/>
              </a:prstGeom>
              <a:solidFill>
                <a:srgbClr val="BBBDB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187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189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191</a:t>
                </a:r>
                <a:endParaRPr lang="ko-KR" altLang="en-US" sz="700" dirty="0">
                  <a:ln>
                    <a:solidFill>
                      <a:schemeClr val="bg1">
                        <a:alpha val="40000"/>
                      </a:schemeClr>
                    </a:solidFill>
                  </a:ln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35" name="직사각형 34"/>
              <p:cNvSpPr/>
              <p:nvPr userDrawn="1"/>
            </p:nvSpPr>
            <p:spPr>
              <a:xfrm>
                <a:off x="2392147" y="2985806"/>
                <a:ext cx="574322" cy="555328"/>
              </a:xfrm>
              <a:prstGeom prst="rect">
                <a:avLst/>
              </a:prstGeom>
              <a:solidFill>
                <a:srgbClr val="CCCEC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204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206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207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36" name="직사각형 35"/>
              <p:cNvSpPr/>
              <p:nvPr userDrawn="1"/>
            </p:nvSpPr>
            <p:spPr>
              <a:xfrm>
                <a:off x="1723607" y="2985806"/>
                <a:ext cx="574322" cy="555328"/>
              </a:xfrm>
              <a:prstGeom prst="rect">
                <a:avLst/>
              </a:prstGeom>
              <a:solidFill>
                <a:srgbClr val="DDDED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221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222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223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37" name="직사각형 36"/>
              <p:cNvSpPr/>
              <p:nvPr userDrawn="1"/>
            </p:nvSpPr>
            <p:spPr>
              <a:xfrm>
                <a:off x="1055065" y="2985806"/>
                <a:ext cx="574322" cy="555328"/>
              </a:xfrm>
              <a:prstGeom prst="rect">
                <a:avLst/>
              </a:prstGeom>
              <a:solidFill>
                <a:srgbClr val="EEEEE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238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238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239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</p:grpSp>
        <p:grpSp>
          <p:nvGrpSpPr>
            <p:cNvPr id="11" name="그룹 10"/>
            <p:cNvGrpSpPr/>
            <p:nvPr/>
          </p:nvGrpSpPr>
          <p:grpSpPr>
            <a:xfrm>
              <a:off x="-2322042" y="2751116"/>
              <a:ext cx="1893156" cy="409765"/>
              <a:chOff x="1055065" y="3603498"/>
              <a:chExt cx="2565672" cy="555328"/>
            </a:xfrm>
          </p:grpSpPr>
          <p:sp>
            <p:nvSpPr>
              <p:cNvPr id="30" name="직사각형 29"/>
              <p:cNvSpPr/>
              <p:nvPr userDrawn="1"/>
            </p:nvSpPr>
            <p:spPr>
              <a:xfrm>
                <a:off x="3046415" y="3603498"/>
                <a:ext cx="574322" cy="555328"/>
              </a:xfrm>
              <a:prstGeom prst="rect">
                <a:avLst/>
              </a:prstGeom>
              <a:solidFill>
                <a:srgbClr val="C8B4F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200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180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31" name="직사각형 30"/>
              <p:cNvSpPr/>
              <p:nvPr userDrawn="1"/>
            </p:nvSpPr>
            <p:spPr>
              <a:xfrm>
                <a:off x="2392147" y="3603498"/>
                <a:ext cx="574322" cy="555328"/>
              </a:xfrm>
              <a:prstGeom prst="rect">
                <a:avLst/>
              </a:prstGeom>
              <a:solidFill>
                <a:srgbClr val="D6C7F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214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199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32" name="직사각형 31"/>
              <p:cNvSpPr/>
              <p:nvPr userDrawn="1"/>
            </p:nvSpPr>
            <p:spPr>
              <a:xfrm>
                <a:off x="1723607" y="3603498"/>
                <a:ext cx="574322" cy="555328"/>
              </a:xfrm>
              <a:prstGeom prst="rect">
                <a:avLst/>
              </a:prstGeom>
              <a:solidFill>
                <a:srgbClr val="E3D9F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227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217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33" name="직사각형 32"/>
              <p:cNvSpPr/>
              <p:nvPr userDrawn="1"/>
            </p:nvSpPr>
            <p:spPr>
              <a:xfrm>
                <a:off x="1055065" y="3603498"/>
                <a:ext cx="574322" cy="555328"/>
              </a:xfrm>
              <a:prstGeom prst="rect">
                <a:avLst/>
              </a:prstGeom>
              <a:solidFill>
                <a:srgbClr val="F1ECF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241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236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</p:grpSp>
        <p:grpSp>
          <p:nvGrpSpPr>
            <p:cNvPr id="12" name="그룹 11"/>
            <p:cNvGrpSpPr/>
            <p:nvPr/>
          </p:nvGrpSpPr>
          <p:grpSpPr>
            <a:xfrm>
              <a:off x="-2322042" y="3452070"/>
              <a:ext cx="1893156" cy="409765"/>
              <a:chOff x="1055065" y="4221190"/>
              <a:chExt cx="2565672" cy="555328"/>
            </a:xfrm>
          </p:grpSpPr>
          <p:sp>
            <p:nvSpPr>
              <p:cNvPr id="26" name="직사각형 25"/>
              <p:cNvSpPr/>
              <p:nvPr userDrawn="1"/>
            </p:nvSpPr>
            <p:spPr>
              <a:xfrm>
                <a:off x="3046415" y="4221190"/>
                <a:ext cx="574322" cy="555328"/>
              </a:xfrm>
              <a:prstGeom prst="rect">
                <a:avLst/>
              </a:prstGeom>
              <a:solidFill>
                <a:srgbClr val="FFBCC3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188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195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27" name="직사각형 26"/>
              <p:cNvSpPr/>
              <p:nvPr userDrawn="1"/>
            </p:nvSpPr>
            <p:spPr>
              <a:xfrm>
                <a:off x="2392147" y="4221190"/>
                <a:ext cx="574322" cy="555328"/>
              </a:xfrm>
              <a:prstGeom prst="rect">
                <a:avLst/>
              </a:prstGeom>
              <a:solidFill>
                <a:srgbClr val="FFCDD2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205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210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28" name="직사각형 27"/>
              <p:cNvSpPr/>
              <p:nvPr userDrawn="1"/>
            </p:nvSpPr>
            <p:spPr>
              <a:xfrm>
                <a:off x="1723607" y="4221190"/>
                <a:ext cx="574322" cy="555328"/>
              </a:xfrm>
              <a:prstGeom prst="rect">
                <a:avLst/>
              </a:prstGeom>
              <a:solidFill>
                <a:srgbClr val="FFDDE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221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225</a:t>
                </a:r>
              </a:p>
            </p:txBody>
          </p:sp>
          <p:sp>
            <p:nvSpPr>
              <p:cNvPr id="29" name="직사각형 28"/>
              <p:cNvSpPr/>
              <p:nvPr userDrawn="1"/>
            </p:nvSpPr>
            <p:spPr>
              <a:xfrm>
                <a:off x="1055065" y="4221190"/>
                <a:ext cx="574322" cy="555328"/>
              </a:xfrm>
              <a:prstGeom prst="rect">
                <a:avLst/>
              </a:prstGeom>
              <a:solidFill>
                <a:srgbClr val="FFEEF0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238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240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-2322042" y="3919097"/>
              <a:ext cx="1893156" cy="409765"/>
              <a:chOff x="1055065" y="4838882"/>
              <a:chExt cx="2565672" cy="555328"/>
            </a:xfrm>
          </p:grpSpPr>
          <p:sp>
            <p:nvSpPr>
              <p:cNvPr id="22" name="직사각형 21"/>
              <p:cNvSpPr/>
              <p:nvPr userDrawn="1"/>
            </p:nvSpPr>
            <p:spPr>
              <a:xfrm>
                <a:off x="3046415" y="4838882"/>
                <a:ext cx="574322" cy="555328"/>
              </a:xfrm>
              <a:prstGeom prst="rect">
                <a:avLst/>
              </a:prstGeom>
              <a:solidFill>
                <a:srgbClr val="6ECDB2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110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205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178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23" name="직사각형 22"/>
              <p:cNvSpPr/>
              <p:nvPr userDrawn="1"/>
            </p:nvSpPr>
            <p:spPr>
              <a:xfrm>
                <a:off x="2392147" y="4838882"/>
                <a:ext cx="574322" cy="555328"/>
              </a:xfrm>
              <a:prstGeom prst="rect">
                <a:avLst/>
              </a:prstGeom>
              <a:solidFill>
                <a:srgbClr val="92DAC5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146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218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197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24" name="직사각형 23"/>
              <p:cNvSpPr/>
              <p:nvPr userDrawn="1"/>
            </p:nvSpPr>
            <p:spPr>
              <a:xfrm>
                <a:off x="1723607" y="4838882"/>
                <a:ext cx="574322" cy="555328"/>
              </a:xfrm>
              <a:prstGeom prst="rect">
                <a:avLst/>
              </a:prstGeom>
              <a:solidFill>
                <a:srgbClr val="B6E6D8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182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230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216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25" name="직사각형 24"/>
              <p:cNvSpPr/>
              <p:nvPr userDrawn="1"/>
            </p:nvSpPr>
            <p:spPr>
              <a:xfrm>
                <a:off x="1055065" y="4838882"/>
                <a:ext cx="574322" cy="555328"/>
              </a:xfrm>
              <a:prstGeom prst="rect">
                <a:avLst/>
              </a:prstGeom>
              <a:solidFill>
                <a:srgbClr val="DBF2EC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219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242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236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</p:grpSp>
        <p:grpSp>
          <p:nvGrpSpPr>
            <p:cNvPr id="14" name="그룹 13"/>
            <p:cNvGrpSpPr/>
            <p:nvPr/>
          </p:nvGrpSpPr>
          <p:grpSpPr>
            <a:xfrm>
              <a:off x="-2322042" y="4386124"/>
              <a:ext cx="1893156" cy="409765"/>
              <a:chOff x="1055065" y="5456572"/>
              <a:chExt cx="2565672" cy="555328"/>
            </a:xfrm>
          </p:grpSpPr>
          <p:sp>
            <p:nvSpPr>
              <p:cNvPr id="18" name="직사각형 17"/>
              <p:cNvSpPr/>
              <p:nvPr userDrawn="1"/>
            </p:nvSpPr>
            <p:spPr>
              <a:xfrm>
                <a:off x="3046415" y="5456572"/>
                <a:ext cx="574322" cy="555328"/>
              </a:xfrm>
              <a:prstGeom prst="rect">
                <a:avLst/>
              </a:prstGeom>
              <a:solidFill>
                <a:srgbClr val="FFCB88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203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136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19" name="직사각형 18"/>
              <p:cNvSpPr/>
              <p:nvPr userDrawn="1"/>
            </p:nvSpPr>
            <p:spPr>
              <a:xfrm>
                <a:off x="2392147" y="5456572"/>
                <a:ext cx="574322" cy="555328"/>
              </a:xfrm>
              <a:prstGeom prst="rect">
                <a:avLst/>
              </a:prstGeom>
              <a:solidFill>
                <a:srgbClr val="FFD8A6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216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166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20" name="직사각형 19"/>
              <p:cNvSpPr/>
              <p:nvPr userDrawn="1"/>
            </p:nvSpPr>
            <p:spPr>
              <a:xfrm>
                <a:off x="1723607" y="5456572"/>
                <a:ext cx="574322" cy="555328"/>
              </a:xfrm>
              <a:prstGeom prst="rect">
                <a:avLst/>
              </a:prstGeom>
              <a:solidFill>
                <a:srgbClr val="FFE5C3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229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195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21" name="직사각형 20"/>
              <p:cNvSpPr/>
              <p:nvPr userDrawn="1"/>
            </p:nvSpPr>
            <p:spPr>
              <a:xfrm>
                <a:off x="1055065" y="5456572"/>
                <a:ext cx="574322" cy="555328"/>
              </a:xfrm>
              <a:prstGeom prst="rect">
                <a:avLst/>
              </a:prstGeom>
              <a:solidFill>
                <a:srgbClr val="FFF2E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242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225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</p:grpSp>
        <p:sp>
          <p:nvSpPr>
            <p:cNvPr id="15" name="직사각형 14"/>
            <p:cNvSpPr/>
            <p:nvPr userDrawn="1"/>
          </p:nvSpPr>
          <p:spPr>
            <a:xfrm>
              <a:off x="-2217063" y="838214"/>
              <a:ext cx="1882849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8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rPr>
                <a:t>Main Color</a:t>
              </a:r>
            </a:p>
          </p:txBody>
        </p:sp>
        <p:sp>
          <p:nvSpPr>
            <p:cNvPr id="16" name="직사각형 15"/>
            <p:cNvSpPr/>
            <p:nvPr userDrawn="1"/>
          </p:nvSpPr>
          <p:spPr>
            <a:xfrm>
              <a:off x="-2217063" y="1608622"/>
              <a:ext cx="1882849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8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rPr>
                <a:t>Sub Color 1</a:t>
              </a:r>
            </a:p>
          </p:txBody>
        </p:sp>
        <p:sp>
          <p:nvSpPr>
            <p:cNvPr id="17" name="직사각형 16"/>
            <p:cNvSpPr/>
            <p:nvPr userDrawn="1"/>
          </p:nvSpPr>
          <p:spPr>
            <a:xfrm>
              <a:off x="-2211035" y="3236626"/>
              <a:ext cx="1882849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8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rPr>
                <a:t>Sub Color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2971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0"/>
            <a:ext cx="5832411" cy="7202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[</a:t>
            </a:r>
            <a:r>
              <a: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서식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1]</a:t>
            </a:r>
            <a:endParaRPr lang="en-US" altLang="ko-KR" sz="1200" dirty="0">
              <a:solidFill>
                <a:schemeClr val="tx2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502518"/>
              </p:ext>
            </p:extLst>
          </p:nvPr>
        </p:nvGraphicFramePr>
        <p:xfrm>
          <a:off x="158494" y="707135"/>
          <a:ext cx="6559297" cy="8814817"/>
        </p:xfrm>
        <a:graphic>
          <a:graphicData uri="http://schemas.openxmlformats.org/drawingml/2006/table">
            <a:tbl>
              <a:tblPr/>
              <a:tblGrid>
                <a:gridCol w="1140574">
                  <a:extLst>
                    <a:ext uri="{9D8B030D-6E8A-4147-A177-3AD203B41FA5}">
                      <a16:colId xmlns:a16="http://schemas.microsoft.com/office/drawing/2014/main" val="3523003978"/>
                    </a:ext>
                  </a:extLst>
                </a:gridCol>
                <a:gridCol w="1141150">
                  <a:extLst>
                    <a:ext uri="{9D8B030D-6E8A-4147-A177-3AD203B41FA5}">
                      <a16:colId xmlns:a16="http://schemas.microsoft.com/office/drawing/2014/main" val="4075796239"/>
                    </a:ext>
                  </a:extLst>
                </a:gridCol>
                <a:gridCol w="1141150">
                  <a:extLst>
                    <a:ext uri="{9D8B030D-6E8A-4147-A177-3AD203B41FA5}">
                      <a16:colId xmlns:a16="http://schemas.microsoft.com/office/drawing/2014/main" val="2764452191"/>
                    </a:ext>
                  </a:extLst>
                </a:gridCol>
                <a:gridCol w="466376">
                  <a:extLst>
                    <a:ext uri="{9D8B030D-6E8A-4147-A177-3AD203B41FA5}">
                      <a16:colId xmlns:a16="http://schemas.microsoft.com/office/drawing/2014/main" val="831972520"/>
                    </a:ext>
                  </a:extLst>
                </a:gridCol>
                <a:gridCol w="162667">
                  <a:extLst>
                    <a:ext uri="{9D8B030D-6E8A-4147-A177-3AD203B41FA5}">
                      <a16:colId xmlns:a16="http://schemas.microsoft.com/office/drawing/2014/main" val="2230031172"/>
                    </a:ext>
                  </a:extLst>
                </a:gridCol>
                <a:gridCol w="1007765">
                  <a:extLst>
                    <a:ext uri="{9D8B030D-6E8A-4147-A177-3AD203B41FA5}">
                      <a16:colId xmlns:a16="http://schemas.microsoft.com/office/drawing/2014/main" val="1513967024"/>
                    </a:ext>
                  </a:extLst>
                </a:gridCol>
                <a:gridCol w="1499615">
                  <a:extLst>
                    <a:ext uri="{9D8B030D-6E8A-4147-A177-3AD203B41FA5}">
                      <a16:colId xmlns:a16="http://schemas.microsoft.com/office/drawing/2014/main" val="399184527"/>
                    </a:ext>
                  </a:extLst>
                </a:gridCol>
              </a:tblGrid>
              <a:tr h="584028">
                <a:tc gridSpan="7">
                  <a:txBody>
                    <a:bodyPr/>
                    <a:lstStyle/>
                    <a:p>
                      <a:pPr marL="0" marR="0" indent="0" algn="ctr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입찰참가 신청서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  <a:p>
                      <a:pPr marL="0" marR="0" indent="0" algn="ctr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altLang="ko-K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※ </a:t>
                      </a:r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아래 사항 중 </a:t>
                      </a:r>
                      <a:r>
                        <a:rPr lang="ko-KR" altLang="en-US" sz="1200" b="0" i="0" u="sng" strike="noStrike" dirty="0">
                          <a:solidFill>
                            <a:srgbClr val="FF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해당되는 경우에만 기재</a:t>
                      </a:r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하시기 바랍니다</a:t>
                      </a:r>
                      <a:r>
                        <a:rPr lang="en-US" altLang="ko-K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.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413334"/>
                  </a:ext>
                </a:extLst>
              </a:tr>
              <a:tr h="818053">
                <a:tc rowSpan="2">
                  <a:txBody>
                    <a:bodyPr/>
                    <a:lstStyle/>
                    <a:p>
                      <a:pPr marL="0" marR="0" indent="0" algn="ctr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신청인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상호 또는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  <a:p>
                      <a:pPr marL="0" marR="0" indent="0" algn="ctr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altLang="ko-KR" sz="1200" b="0" i="0" u="none" strike="noStrike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(</a:t>
                      </a:r>
                      <a:r>
                        <a:rPr lang="ko-KR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법인</a:t>
                      </a:r>
                      <a:r>
                        <a:rPr lang="en-US" altLang="ko-KR" sz="1200" b="0" i="0" u="none" strike="noStrike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) </a:t>
                      </a:r>
                      <a:r>
                        <a:rPr lang="ko-KR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명칭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l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대표자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9527583"/>
                  </a:ext>
                </a:extLst>
              </a:tr>
              <a:tr h="71932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사업자등록번호 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8207540"/>
                  </a:ext>
                </a:extLst>
              </a:tr>
              <a:tr h="464155">
                <a:tc gridSpan="2">
                  <a:txBody>
                    <a:bodyPr/>
                    <a:lstStyle/>
                    <a:p>
                      <a:pPr marL="0" marR="0" indent="0" algn="ctr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입찰건명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50079" marR="5007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indent="0" algn="l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신한라이프케어</a:t>
                      </a:r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 사무공간 시공 업체 선정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50079" marR="5007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2184249"/>
                  </a:ext>
                </a:extLst>
              </a:tr>
              <a:tr h="1047329">
                <a:tc>
                  <a:txBody>
                    <a:bodyPr/>
                    <a:lstStyle/>
                    <a:p>
                      <a:pPr marL="0" marR="0" indent="0" algn="ctr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사용인감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50079" marR="5007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l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본 입찰에 사용할 인감을 </a:t>
                      </a:r>
                      <a:endParaRPr lang="en-US" altLang="ko-KR" sz="12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  <a:p>
                      <a:pPr marL="0" marR="0" indent="0" algn="l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다음과 같이</a:t>
                      </a:r>
                      <a:r>
                        <a:rPr lang="ko-KR" altLang="en-US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 </a:t>
                      </a:r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신고합니다</a:t>
                      </a:r>
                      <a:r>
                        <a:rPr lang="en-US" altLang="ko-K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.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50079" marR="5007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l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사용인감</a:t>
                      </a:r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                  </a:t>
                      </a:r>
                      <a:r>
                        <a:rPr lang="en-US" altLang="ko-K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(</a:t>
                      </a:r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인</a:t>
                      </a:r>
                      <a:r>
                        <a:rPr lang="en-US" altLang="ko-K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)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50079" marR="5007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1099632"/>
                  </a:ext>
                </a:extLst>
              </a:tr>
              <a:tr h="464155">
                <a:tc gridSpan="7">
                  <a:txBody>
                    <a:bodyPr/>
                    <a:lstStyle/>
                    <a:p>
                      <a:pPr marL="0" marR="0" indent="0" algn="l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▶본 입찰에 관한 일체의 권한을 다음의 자에게 위임합니다</a:t>
                      </a:r>
                      <a:r>
                        <a:rPr lang="en-US" altLang="ko-K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.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50079" marR="50079" marT="25039" marB="2503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9332647"/>
                  </a:ext>
                </a:extLst>
              </a:tr>
              <a:tr h="333240">
                <a:tc rowSpan="3">
                  <a:txBody>
                    <a:bodyPr/>
                    <a:lstStyle/>
                    <a:p>
                      <a:pPr marL="0" marR="0" indent="0" algn="ctr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대리인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  <a:p>
                      <a:pPr marL="0" marR="0" indent="0" algn="ctr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인적사항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성명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소속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5322549"/>
                  </a:ext>
                </a:extLst>
              </a:tr>
              <a:tr h="7259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소재지 주소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관계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095676"/>
                  </a:ext>
                </a:extLst>
              </a:tr>
              <a:tr h="46415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E-mail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연락처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8933238"/>
                  </a:ext>
                </a:extLst>
              </a:tr>
              <a:tr h="3194386">
                <a:tc gridSpan="7">
                  <a:txBody>
                    <a:bodyPr/>
                    <a:lstStyle/>
                    <a:p>
                      <a:pPr marL="0" marR="0" indent="127000" algn="l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altLang="ko-KR" sz="12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  <a:p>
                      <a:pPr marL="0" marR="0" indent="127000" algn="l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본인은 귀 사의 경쟁입찰에 참가하고자 입찰공고사항을 모두 승낙하고 입찰참가를 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  <a:p>
                      <a:pPr marL="0" marR="0" indent="127000" algn="l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신청합니다</a:t>
                      </a:r>
                      <a:r>
                        <a:rPr lang="en-US" altLang="ko-K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.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  <a:p>
                      <a:pPr marL="0" marR="0" indent="0" algn="l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 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  <a:p>
                      <a:pPr marL="0" marR="0" indent="0" algn="l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 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  <a:p>
                      <a:pPr marL="0" marR="0" indent="0" algn="l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 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  <a:p>
                      <a:pPr marL="0" marR="0" indent="0" algn="l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 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  <a:p>
                      <a:pPr marL="0" marR="0" indent="2413000" algn="l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신청인 </a:t>
                      </a:r>
                      <a:r>
                        <a:rPr lang="en-US" altLang="ko-K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(</a:t>
                      </a:r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또는 대리인</a:t>
                      </a:r>
                      <a:r>
                        <a:rPr lang="en-US" altLang="ko-K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)                      </a:t>
                      </a:r>
                      <a:r>
                        <a:rPr lang="en-US" altLang="ko-KR" sz="1400" b="1" i="0" u="none" strike="noStrike" dirty="0">
                          <a:solidFill>
                            <a:srgbClr val="A6A6A6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(</a:t>
                      </a:r>
                      <a:r>
                        <a:rPr lang="ko-KR" altLang="en-US" sz="1400" b="1" i="0" u="none" strike="noStrike" dirty="0">
                          <a:solidFill>
                            <a:srgbClr val="A6A6A6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인</a:t>
                      </a:r>
                      <a:r>
                        <a:rPr lang="en-US" altLang="ko-KR" sz="1400" b="1" i="0" u="none" strike="noStrike" dirty="0">
                          <a:solidFill>
                            <a:srgbClr val="A6A6A6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)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  <a:p>
                      <a:pPr marL="0" marR="0" indent="0" algn="l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 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  <a:p>
                      <a:pPr marL="0" marR="0" indent="0" algn="l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                                      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  <a:p>
                      <a:pPr marL="0" marR="0" indent="1346200" algn="r" fontAlgn="bas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400" b="1" i="0" u="none" strike="noStrike" dirty="0" err="1">
                          <a:solidFill>
                            <a:srgbClr val="3F3F3F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신한라이프케어</a:t>
                      </a:r>
                      <a:r>
                        <a:rPr lang="ko-KR" altLang="en-US" sz="1400" b="1" i="0" u="none" strike="noStrike" dirty="0">
                          <a:solidFill>
                            <a:srgbClr val="3F3F3F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 주식회사</a:t>
                      </a:r>
                      <a:r>
                        <a:rPr lang="ko-KR" altLang="en-US" sz="1400" b="0" i="0" u="none" strike="noStrike" dirty="0">
                          <a:solidFill>
                            <a:srgbClr val="3F3F3F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 </a:t>
                      </a:r>
                      <a:r>
                        <a:rPr lang="ko-KR" altLang="en-US" sz="1400" b="1" i="0" u="none" strike="noStrike" dirty="0">
                          <a:solidFill>
                            <a:srgbClr val="3F3F3F"/>
                          </a:solidFill>
                          <a:effectLst/>
                          <a:latin typeface="원신한 Light" panose="020B0303000000000000" pitchFamily="50" charset="-127"/>
                          <a:ea typeface="원신한 Light" panose="020B0303000000000000" pitchFamily="50" charset="-127"/>
                        </a:rPr>
                        <a:t>귀하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원신한 Light" panose="020B0303000000000000" pitchFamily="50" charset="-127"/>
                        <a:ea typeface="원신한 Light" panose="020B0303000000000000" pitchFamily="50" charset="-127"/>
                      </a:endParaRPr>
                    </a:p>
                  </a:txBody>
                  <a:tcPr marL="37559" marR="37559" marT="25039" marB="2503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45688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7623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22444</TotalTime>
  <Words>99</Words>
  <Application>Microsoft Office PowerPoint</Application>
  <PresentationFormat>A4 용지(210x297mm)</PresentationFormat>
  <Paragraphs>43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원신한 Light</vt:lpstr>
      <vt:lpstr>Arial</vt:lpstr>
      <vt:lpstr>Calibri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유상혁/팀원</dc:creator>
  <cp:lastModifiedBy>고 은정</cp:lastModifiedBy>
  <cp:revision>1816</cp:revision>
  <cp:lastPrinted>2024-01-23T03:55:29Z</cp:lastPrinted>
  <dcterms:created xsi:type="dcterms:W3CDTF">2021-09-30T05:10:49Z</dcterms:created>
  <dcterms:modified xsi:type="dcterms:W3CDTF">2025-01-07T01:07:05Z</dcterms:modified>
</cp:coreProperties>
</file>