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sldIdLst>
    <p:sldId id="343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B3FF"/>
    <a:srgbClr val="FFDDE1"/>
    <a:srgbClr val="FFEEF0"/>
    <a:srgbClr val="F1ECFF"/>
    <a:srgbClr val="E5ECFF"/>
    <a:srgbClr val="FFF2E1"/>
    <a:srgbClr val="FFF7F8"/>
    <a:srgbClr val="FFF8EF"/>
    <a:srgbClr val="EEEEEF"/>
    <a:srgbClr val="E6F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66" autoAdjust="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3E6B4-7289-40E9-9E32-990756257809}" type="datetimeFigureOut">
              <a:rPr lang="ko-KR" altLang="en-US" smtClean="0"/>
              <a:t>2025-01-07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FD6A1-8D9F-40C4-B1E3-5CAE4340277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890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3796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0" y="503722"/>
            <a:ext cx="6876000" cy="28800"/>
          </a:xfrm>
          <a:prstGeom prst="rect">
            <a:avLst/>
          </a:prstGeom>
          <a:solidFill>
            <a:srgbClr val="705D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5989657" y="9659508"/>
            <a:ext cx="849919" cy="252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6053" tIns="33026" rIns="66053" bIns="33026" numCol="1" anchor="ctr" anchorCtr="0" compatLnSpc="1">
            <a:prstTxWarp prst="textNoShape">
              <a:avLst/>
            </a:prstTxWarp>
          </a:bodyPr>
          <a:lstStyle/>
          <a:p>
            <a:pPr algn="r" defTabSz="882835" fontAlgn="base" latinLnBrk="1">
              <a:spcBef>
                <a:spcPct val="0"/>
              </a:spcBef>
              <a:spcAft>
                <a:spcPct val="0"/>
              </a:spcAft>
              <a:defRPr/>
            </a:pPr>
            <a:fld id="{C8484310-38A8-4149-A6C2-0C94508CB670}" type="slidenum">
              <a:rPr kumimoji="1" lang="ko-KR" altLang="ko-KR" sz="1000" b="1" i="1" smtClean="0">
                <a:solidFill>
                  <a:schemeClr val="tx1">
                    <a:lumMod val="65000"/>
                    <a:lumOff val="3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pPr algn="r" defTabSz="882835" fontAlgn="base" latinLnBrk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kumimoji="1" lang="en-US" altLang="ko-KR" sz="1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p</a:t>
            </a:r>
            <a:endParaRPr kumimoji="1" lang="ko-KR" altLang="ko-KR" sz="1000" dirty="0">
              <a:solidFill>
                <a:schemeClr val="tx1">
                  <a:lumMod val="65000"/>
                  <a:lumOff val="35000"/>
                </a:schemeClr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38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0" y="0"/>
            <a:ext cx="6858000" cy="3409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540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 userDrawn="1"/>
        </p:nvCxnSpPr>
        <p:spPr>
          <a:xfrm>
            <a:off x="0" y="643011"/>
            <a:ext cx="6875468" cy="0"/>
          </a:xfrm>
          <a:prstGeom prst="line">
            <a:avLst/>
          </a:prstGeom>
          <a:ln w="19050">
            <a:solidFill>
              <a:srgbClr val="004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6381329" y="9602386"/>
            <a:ext cx="406679" cy="31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36" tIns="22868" rIns="45736" bIns="2286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61123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C8484310-38A8-4149-A6C2-0C94508CB670}" type="slidenum">
              <a:rPr kumimoji="1" lang="ko-KR" altLang="ko-KR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원신한 Light" panose="020B0303000000000000" pitchFamily="50" charset="-127"/>
                <a:ea typeface="원신한 Light" panose="020B0303000000000000" pitchFamily="50" charset="-127"/>
              </a:rPr>
              <a:pPr marL="0" marR="0" lvl="0" indent="0" algn="r" defTabSz="611231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1" lang="ko-KR" altLang="ko-KR" sz="600" b="0" i="1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089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 userDrawn="1"/>
        </p:nvGrpSpPr>
        <p:grpSpPr>
          <a:xfrm>
            <a:off x="-2203546" y="693483"/>
            <a:ext cx="2088011" cy="4157331"/>
            <a:chOff x="-2416197" y="786809"/>
            <a:chExt cx="2088011" cy="4157331"/>
          </a:xfrm>
        </p:grpSpPr>
        <p:sp>
          <p:nvSpPr>
            <p:cNvPr id="5" name="직사각형 4"/>
            <p:cNvSpPr/>
            <p:nvPr/>
          </p:nvSpPr>
          <p:spPr>
            <a:xfrm>
              <a:off x="-2416197" y="786809"/>
              <a:ext cx="2081983" cy="4157331"/>
            </a:xfrm>
            <a:prstGeom prst="rect">
              <a:avLst/>
            </a:prstGeom>
            <a:solidFill>
              <a:srgbClr val="E6E6E6"/>
            </a:solidFill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 dirty="0"/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-2322042" y="1073586"/>
              <a:ext cx="1893156" cy="409765"/>
              <a:chOff x="1055065" y="1750422"/>
              <a:chExt cx="2565672" cy="555328"/>
            </a:xfrm>
          </p:grpSpPr>
          <p:sp>
            <p:nvSpPr>
              <p:cNvPr id="42" name="직사각형 41"/>
              <p:cNvSpPr/>
              <p:nvPr userDrawn="1"/>
            </p:nvSpPr>
            <p:spPr>
              <a:xfrm>
                <a:off x="3046415" y="1750422"/>
                <a:ext cx="574322" cy="555328"/>
              </a:xfrm>
              <a:prstGeom prst="rect">
                <a:avLst/>
              </a:prstGeom>
              <a:solidFill>
                <a:srgbClr val="705DC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112</a:t>
                </a:r>
                <a:b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</a:br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93</a:t>
                </a:r>
                <a:b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</a:br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207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3" name="직사각형 42"/>
              <p:cNvSpPr/>
              <p:nvPr userDrawn="1"/>
            </p:nvSpPr>
            <p:spPr>
              <a:xfrm>
                <a:off x="2392147" y="1750422"/>
                <a:ext cx="574322" cy="555328"/>
              </a:xfrm>
              <a:prstGeom prst="rect">
                <a:avLst/>
              </a:prstGeom>
              <a:solidFill>
                <a:srgbClr val="9486DB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148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134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4" name="직사각형 43"/>
              <p:cNvSpPr/>
              <p:nvPr userDrawn="1"/>
            </p:nvSpPr>
            <p:spPr>
              <a:xfrm>
                <a:off x="1723607" y="1750422"/>
                <a:ext cx="574322" cy="555328"/>
              </a:xfrm>
              <a:prstGeom prst="rect">
                <a:avLst/>
              </a:prstGeom>
              <a:solidFill>
                <a:srgbClr val="B7AEE7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183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231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5" name="직사각형 44"/>
              <p:cNvSpPr/>
              <p:nvPr userDrawn="1"/>
            </p:nvSpPr>
            <p:spPr>
              <a:xfrm>
                <a:off x="1055065" y="1750422"/>
                <a:ext cx="574322" cy="555328"/>
              </a:xfrm>
              <a:prstGeom prst="rect">
                <a:avLst/>
              </a:prstGeom>
              <a:solidFill>
                <a:srgbClr val="DBD6F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243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-2322042" y="1817061"/>
              <a:ext cx="1893156" cy="409765"/>
              <a:chOff x="1055065" y="2368114"/>
              <a:chExt cx="2565672" cy="555328"/>
            </a:xfrm>
          </p:grpSpPr>
          <p:sp>
            <p:nvSpPr>
              <p:cNvPr id="38" name="직사각형 37"/>
              <p:cNvSpPr/>
              <p:nvPr userDrawn="1"/>
            </p:nvSpPr>
            <p:spPr>
              <a:xfrm>
                <a:off x="3046415" y="2368114"/>
                <a:ext cx="574322" cy="555328"/>
              </a:xfrm>
              <a:prstGeom prst="rect">
                <a:avLst/>
              </a:prstGeom>
              <a:solidFill>
                <a:srgbClr val="96B3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150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9" name="직사각형 38"/>
              <p:cNvSpPr/>
              <p:nvPr userDrawn="1"/>
            </p:nvSpPr>
            <p:spPr>
              <a:xfrm>
                <a:off x="2392147" y="2368114"/>
                <a:ext cx="574322" cy="555328"/>
              </a:xfrm>
              <a:prstGeom prst="rect">
                <a:avLst/>
              </a:prstGeom>
              <a:solidFill>
                <a:srgbClr val="B0C6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0" name="직사각형 39"/>
              <p:cNvSpPr/>
              <p:nvPr userDrawn="1"/>
            </p:nvSpPr>
            <p:spPr>
              <a:xfrm>
                <a:off x="1723607" y="2368114"/>
                <a:ext cx="574322" cy="555328"/>
              </a:xfrm>
              <a:prstGeom prst="rect">
                <a:avLst/>
              </a:prstGeom>
              <a:solidFill>
                <a:srgbClr val="CAD9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41" name="직사각형 40"/>
              <p:cNvSpPr/>
              <p:nvPr userDrawn="1"/>
            </p:nvSpPr>
            <p:spPr>
              <a:xfrm>
                <a:off x="1055065" y="2368114"/>
                <a:ext cx="574322" cy="555328"/>
              </a:xfrm>
              <a:prstGeom prst="rect">
                <a:avLst/>
              </a:prstGeom>
              <a:solidFill>
                <a:srgbClr val="E5EC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0" name="그룹 9"/>
            <p:cNvGrpSpPr/>
            <p:nvPr/>
          </p:nvGrpSpPr>
          <p:grpSpPr>
            <a:xfrm>
              <a:off x="-2322042" y="2284089"/>
              <a:ext cx="1893156" cy="409765"/>
              <a:chOff x="1055065" y="2985806"/>
              <a:chExt cx="2565672" cy="555328"/>
            </a:xfrm>
          </p:grpSpPr>
          <p:sp>
            <p:nvSpPr>
              <p:cNvPr id="34" name="직사각형 33"/>
              <p:cNvSpPr/>
              <p:nvPr userDrawn="1"/>
            </p:nvSpPr>
            <p:spPr>
              <a:xfrm>
                <a:off x="3046415" y="2985806"/>
                <a:ext cx="574322" cy="555328"/>
              </a:xfrm>
              <a:prstGeom prst="rect">
                <a:avLst/>
              </a:prstGeom>
              <a:solidFill>
                <a:srgbClr val="BBBDB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bg1">
                          <a:alpha val="40000"/>
                        </a:schemeClr>
                      </a:solidFill>
                    </a:ln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191</a:t>
                </a:r>
                <a:endParaRPr lang="ko-KR" altLang="en-US" sz="700" dirty="0">
                  <a:ln>
                    <a:solidFill>
                      <a:schemeClr val="bg1">
                        <a:alpha val="40000"/>
                      </a:schemeClr>
                    </a:solidFill>
                  </a:ln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5" name="직사각형 34"/>
              <p:cNvSpPr/>
              <p:nvPr userDrawn="1"/>
            </p:nvSpPr>
            <p:spPr>
              <a:xfrm>
                <a:off x="2392147" y="2985806"/>
                <a:ext cx="574322" cy="555328"/>
              </a:xfrm>
              <a:prstGeom prst="rect">
                <a:avLst/>
              </a:prstGeom>
              <a:solidFill>
                <a:srgbClr val="CCCEC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207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6" name="직사각형 35"/>
              <p:cNvSpPr/>
              <p:nvPr userDrawn="1"/>
            </p:nvSpPr>
            <p:spPr>
              <a:xfrm>
                <a:off x="1723607" y="2985806"/>
                <a:ext cx="574322" cy="555328"/>
              </a:xfrm>
              <a:prstGeom prst="rect">
                <a:avLst/>
              </a:prstGeom>
              <a:solidFill>
                <a:srgbClr val="DDDED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223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7" name="직사각형 36"/>
              <p:cNvSpPr/>
              <p:nvPr userDrawn="1"/>
            </p:nvSpPr>
            <p:spPr>
              <a:xfrm>
                <a:off x="1055065" y="2985806"/>
                <a:ext cx="574322" cy="555328"/>
              </a:xfrm>
              <a:prstGeom prst="rect">
                <a:avLst/>
              </a:prstGeom>
              <a:solidFill>
                <a:srgbClr val="EEEEE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239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-2322042" y="2751116"/>
              <a:ext cx="1893156" cy="409765"/>
              <a:chOff x="1055065" y="3603498"/>
              <a:chExt cx="2565672" cy="555328"/>
            </a:xfrm>
          </p:grpSpPr>
          <p:sp>
            <p:nvSpPr>
              <p:cNvPr id="30" name="직사각형 29"/>
              <p:cNvSpPr/>
              <p:nvPr userDrawn="1"/>
            </p:nvSpPr>
            <p:spPr>
              <a:xfrm>
                <a:off x="3046415" y="3603498"/>
                <a:ext cx="574322" cy="555328"/>
              </a:xfrm>
              <a:prstGeom prst="rect">
                <a:avLst/>
              </a:prstGeom>
              <a:solidFill>
                <a:srgbClr val="C8B4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1" name="직사각형 30"/>
              <p:cNvSpPr/>
              <p:nvPr userDrawn="1"/>
            </p:nvSpPr>
            <p:spPr>
              <a:xfrm>
                <a:off x="2392147" y="3603498"/>
                <a:ext cx="574322" cy="555328"/>
              </a:xfrm>
              <a:prstGeom prst="rect">
                <a:avLst/>
              </a:prstGeom>
              <a:solidFill>
                <a:srgbClr val="D6C7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214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2" name="직사각형 31"/>
              <p:cNvSpPr/>
              <p:nvPr userDrawn="1"/>
            </p:nvSpPr>
            <p:spPr>
              <a:xfrm>
                <a:off x="1723607" y="3603498"/>
                <a:ext cx="574322" cy="555328"/>
              </a:xfrm>
              <a:prstGeom prst="rect">
                <a:avLst/>
              </a:prstGeom>
              <a:solidFill>
                <a:srgbClr val="E3D9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217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33" name="직사각형 32"/>
              <p:cNvSpPr/>
              <p:nvPr userDrawn="1"/>
            </p:nvSpPr>
            <p:spPr>
              <a:xfrm>
                <a:off x="1055065" y="3603498"/>
                <a:ext cx="574322" cy="555328"/>
              </a:xfrm>
              <a:prstGeom prst="rect">
                <a:avLst/>
              </a:prstGeom>
              <a:solidFill>
                <a:srgbClr val="F1EC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-2322042" y="3452070"/>
              <a:ext cx="1893156" cy="409765"/>
              <a:chOff x="1055065" y="4221190"/>
              <a:chExt cx="2565672" cy="555328"/>
            </a:xfrm>
          </p:grpSpPr>
          <p:sp>
            <p:nvSpPr>
              <p:cNvPr id="26" name="직사각형 25"/>
              <p:cNvSpPr/>
              <p:nvPr userDrawn="1"/>
            </p:nvSpPr>
            <p:spPr>
              <a:xfrm>
                <a:off x="3046415" y="4221190"/>
                <a:ext cx="574322" cy="555328"/>
              </a:xfrm>
              <a:prstGeom prst="rect">
                <a:avLst/>
              </a:prstGeom>
              <a:solidFill>
                <a:srgbClr val="FFBCC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7" name="직사각형 26"/>
              <p:cNvSpPr/>
              <p:nvPr userDrawn="1"/>
            </p:nvSpPr>
            <p:spPr>
              <a:xfrm>
                <a:off x="2392147" y="4221190"/>
                <a:ext cx="574322" cy="555328"/>
              </a:xfrm>
              <a:prstGeom prst="rect">
                <a:avLst/>
              </a:prstGeom>
              <a:solidFill>
                <a:srgbClr val="FFCDD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210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8" name="직사각형 27"/>
              <p:cNvSpPr/>
              <p:nvPr userDrawn="1"/>
            </p:nvSpPr>
            <p:spPr>
              <a:xfrm>
                <a:off x="1723607" y="4221190"/>
                <a:ext cx="574322" cy="555328"/>
              </a:xfrm>
              <a:prstGeom prst="rect">
                <a:avLst/>
              </a:prstGeom>
              <a:solidFill>
                <a:srgbClr val="FFDDE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221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225</a:t>
                </a:r>
              </a:p>
            </p:txBody>
          </p:sp>
          <p:sp>
            <p:nvSpPr>
              <p:cNvPr id="29" name="직사각형 28"/>
              <p:cNvSpPr/>
              <p:nvPr userDrawn="1"/>
            </p:nvSpPr>
            <p:spPr>
              <a:xfrm>
                <a:off x="1055065" y="4221190"/>
                <a:ext cx="574322" cy="555328"/>
              </a:xfrm>
              <a:prstGeom prst="rect">
                <a:avLst/>
              </a:prstGeom>
              <a:solidFill>
                <a:srgbClr val="FFEEF0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240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-2322042" y="3919097"/>
              <a:ext cx="1893156" cy="409765"/>
              <a:chOff x="1055065" y="4838882"/>
              <a:chExt cx="2565672" cy="555328"/>
            </a:xfrm>
          </p:grpSpPr>
          <p:sp>
            <p:nvSpPr>
              <p:cNvPr id="22" name="직사각형 21"/>
              <p:cNvSpPr/>
              <p:nvPr userDrawn="1"/>
            </p:nvSpPr>
            <p:spPr>
              <a:xfrm>
                <a:off x="3046415" y="4838882"/>
                <a:ext cx="574322" cy="555328"/>
              </a:xfrm>
              <a:prstGeom prst="rect">
                <a:avLst/>
              </a:prstGeom>
              <a:solidFill>
                <a:srgbClr val="6ECDB2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110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178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3" name="직사각형 22"/>
              <p:cNvSpPr/>
              <p:nvPr userDrawn="1"/>
            </p:nvSpPr>
            <p:spPr>
              <a:xfrm>
                <a:off x="2392147" y="4838882"/>
                <a:ext cx="574322" cy="555328"/>
              </a:xfrm>
              <a:prstGeom prst="rect">
                <a:avLst/>
              </a:prstGeom>
              <a:solidFill>
                <a:srgbClr val="92DAC5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146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218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197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4" name="직사각형 23"/>
              <p:cNvSpPr/>
              <p:nvPr userDrawn="1"/>
            </p:nvSpPr>
            <p:spPr>
              <a:xfrm>
                <a:off x="1723607" y="4838882"/>
                <a:ext cx="574322" cy="555328"/>
              </a:xfrm>
              <a:prstGeom prst="rect">
                <a:avLst/>
              </a:prstGeom>
              <a:solidFill>
                <a:srgbClr val="B6E6D8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182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230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5" name="직사각형 24"/>
              <p:cNvSpPr/>
              <p:nvPr userDrawn="1"/>
            </p:nvSpPr>
            <p:spPr>
              <a:xfrm>
                <a:off x="1055065" y="4838882"/>
                <a:ext cx="574322" cy="555328"/>
              </a:xfrm>
              <a:prstGeom prst="rect">
                <a:avLst/>
              </a:prstGeom>
              <a:solidFill>
                <a:srgbClr val="DBF2EC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236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-2322042" y="4386124"/>
              <a:ext cx="1893156" cy="409765"/>
              <a:chOff x="1055065" y="5456572"/>
              <a:chExt cx="2565672" cy="555328"/>
            </a:xfrm>
          </p:grpSpPr>
          <p:sp>
            <p:nvSpPr>
              <p:cNvPr id="18" name="직사각형 17"/>
              <p:cNvSpPr/>
              <p:nvPr userDrawn="1"/>
            </p:nvSpPr>
            <p:spPr>
              <a:xfrm>
                <a:off x="3046415" y="5456572"/>
                <a:ext cx="574322" cy="555328"/>
              </a:xfrm>
              <a:prstGeom prst="rect">
                <a:avLst/>
              </a:prstGeom>
              <a:solidFill>
                <a:srgbClr val="FFCB88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203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136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19" name="직사각형 18"/>
              <p:cNvSpPr/>
              <p:nvPr userDrawn="1"/>
            </p:nvSpPr>
            <p:spPr>
              <a:xfrm>
                <a:off x="2392147" y="5456572"/>
                <a:ext cx="574322" cy="555328"/>
              </a:xfrm>
              <a:prstGeom prst="rect">
                <a:avLst/>
              </a:prstGeom>
              <a:solidFill>
                <a:srgbClr val="FFD8A6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216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166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0" name="직사각형 19"/>
              <p:cNvSpPr/>
              <p:nvPr userDrawn="1"/>
            </p:nvSpPr>
            <p:spPr>
              <a:xfrm>
                <a:off x="1723607" y="5456572"/>
                <a:ext cx="574322" cy="555328"/>
              </a:xfrm>
              <a:prstGeom prst="rect">
                <a:avLst/>
              </a:prstGeom>
              <a:solidFill>
                <a:srgbClr val="FFE5C3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229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195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  <p:sp>
            <p:nvSpPr>
              <p:cNvPr id="21" name="직사각형 20"/>
              <p:cNvSpPr/>
              <p:nvPr userDrawn="1"/>
            </p:nvSpPr>
            <p:spPr>
              <a:xfrm>
                <a:off x="1055065" y="5456572"/>
                <a:ext cx="574322" cy="555328"/>
              </a:xfrm>
              <a:prstGeom prst="rect">
                <a:avLst/>
              </a:prstGeom>
              <a:solidFill>
                <a:srgbClr val="FFF2E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255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242</a:t>
                </a:r>
              </a:p>
              <a:p>
                <a:pPr algn="ctr"/>
                <a:r>
                  <a:rPr lang="en-US" altLang="ko-KR" sz="700" dirty="0">
                    <a:ln>
                      <a:solidFill>
                        <a:schemeClr val="tx1">
                          <a:lumMod val="75000"/>
                          <a:lumOff val="25000"/>
                          <a:alpha val="40000"/>
                        </a:schemeClr>
                      </a:solidFill>
                    </a:ln>
                    <a:solidFill>
                      <a:schemeClr val="bg2">
                        <a:lumMod val="50000"/>
                      </a:schemeClr>
                    </a:solidFill>
                    <a:latin typeface="원신한 Light" panose="020B0303000000000000" pitchFamily="50" charset="-127"/>
                    <a:ea typeface="원신한 Light" panose="020B0303000000000000" pitchFamily="50" charset="-127"/>
                  </a:rPr>
                  <a:t>225</a:t>
                </a:r>
                <a:endParaRPr lang="ko-KR" altLang="en-US" sz="7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endParaRPr>
              </a:p>
            </p:txBody>
          </p:sp>
        </p:grpSp>
        <p:sp>
          <p:nvSpPr>
            <p:cNvPr id="15" name="직사각형 14"/>
            <p:cNvSpPr/>
            <p:nvPr userDrawn="1"/>
          </p:nvSpPr>
          <p:spPr>
            <a:xfrm>
              <a:off x="-2217063" y="838214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Main Color</a:t>
              </a:r>
            </a:p>
          </p:txBody>
        </p:sp>
        <p:sp>
          <p:nvSpPr>
            <p:cNvPr id="16" name="직사각형 15"/>
            <p:cNvSpPr/>
            <p:nvPr userDrawn="1"/>
          </p:nvSpPr>
          <p:spPr>
            <a:xfrm>
              <a:off x="-2217063" y="1608622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Sub Color 1</a:t>
              </a:r>
            </a:p>
          </p:txBody>
        </p:sp>
        <p:sp>
          <p:nvSpPr>
            <p:cNvPr id="17" name="직사각형 16"/>
            <p:cNvSpPr/>
            <p:nvPr userDrawn="1"/>
          </p:nvSpPr>
          <p:spPr>
            <a:xfrm>
              <a:off x="-2211035" y="3236626"/>
              <a:ext cx="1882849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800" dirty="0">
                  <a:ln>
                    <a:solidFill>
                      <a:schemeClr val="tx1">
                        <a:lumMod val="75000"/>
                        <a:lumOff val="25000"/>
                        <a:alpha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latin typeface="원신한 Light" panose="020B0303000000000000" pitchFamily="50" charset="-127"/>
                  <a:ea typeface="원신한 Light" panose="020B0303000000000000" pitchFamily="50" charset="-127"/>
                </a:rPr>
                <a:t>Sub Color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297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0"/>
            <a:ext cx="5832411" cy="7202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[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서식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2]</a:t>
            </a:r>
            <a:endParaRPr lang="en-US" altLang="ko-KR" sz="1200" dirty="0">
              <a:solidFill>
                <a:schemeClr val="tx2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0" y="366697"/>
            <a:ext cx="6858000" cy="946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2400" dirty="0">
              <a:solidFill>
                <a:srgbClr val="000000"/>
              </a:solidFill>
              <a:latin typeface="+mn-ea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r>
              <a:rPr lang="ko-KR" altLang="en-US" sz="24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비밀유지에 관한 협약서</a:t>
            </a:r>
            <a:endParaRPr lang="en-US" altLang="ko-KR" sz="28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(Non-Disclosure Agreement)</a:t>
            </a: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6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   당사는 </a:t>
            </a:r>
            <a:r>
              <a:rPr lang="ko-KR" altLang="en-US" sz="1200" dirty="0" err="1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신한라이프케어의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“사무공간 시공 업체 </a:t>
            </a:r>
            <a:r>
              <a:rPr lang="ko-KR" altLang="en-US" sz="1200" dirty="0" err="1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선정”과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관련하여 </a:t>
            </a: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 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인지한 모든 정보 및 파일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, 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문건에 대하여 어떠한 경우에도 외부에 누출하지 않을 것을 협약 합니다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.</a:t>
            </a:r>
            <a:endParaRPr lang="ko-KR" altLang="en-US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</a:t>
            </a:r>
          </a:p>
          <a:p>
            <a:pPr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</a:t>
            </a: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   만일 위 본 사업과 관련 당사가 인지한 정보 등이 외부에 유출됨으로써 </a:t>
            </a:r>
            <a:r>
              <a:rPr lang="ko-KR" altLang="en-US" sz="1200" dirty="0" err="1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신한라이프케어에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</a:t>
            </a: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 발생한 모든 손실에 대하여는 어떠한 법적 책임도 감수할 것을 확인하고 제안을 포기할 것을 </a:t>
            </a: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indent="127000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 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본 </a:t>
            </a:r>
            <a:r>
              <a:rPr lang="ko-KR" altLang="en-US" sz="1200" dirty="0" err="1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협약서에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서명합니다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.</a:t>
            </a: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ctr" fontAlgn="base"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  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2025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년       월       일</a:t>
            </a: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R="718185" algn="r" fontAlgn="base"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 주식회사               </a:t>
            </a:r>
            <a:r>
              <a:rPr lang="en-US" altLang="ko-KR" sz="1200" dirty="0">
                <a:solidFill>
                  <a:srgbClr val="A6A6A6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(</a:t>
            </a:r>
            <a:r>
              <a:rPr lang="ko-KR" altLang="en-US" sz="1200" dirty="0">
                <a:solidFill>
                  <a:srgbClr val="A6A6A6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인</a:t>
            </a:r>
            <a:r>
              <a:rPr lang="en-US" altLang="ko-KR" sz="1200" dirty="0">
                <a:solidFill>
                  <a:srgbClr val="A6A6A6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)</a:t>
            </a:r>
            <a:endParaRPr lang="ko-KR" altLang="en-US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r" fontAlgn="base"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</a:t>
            </a:r>
          </a:p>
          <a:p>
            <a:pPr algn="r" fontAlgn="base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algn="r" fontAlgn="base">
              <a:spcBef>
                <a:spcPts val="300"/>
              </a:spcBef>
              <a:spcAft>
                <a:spcPts val="300"/>
              </a:spcAft>
            </a:pP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 </a:t>
            </a:r>
          </a:p>
          <a:p>
            <a:pPr algn="r" fontAlgn="base">
              <a:spcBef>
                <a:spcPts val="300"/>
              </a:spcBef>
              <a:spcAft>
                <a:spcPts val="300"/>
              </a:spcAft>
            </a:pP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(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첨부서류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: </a:t>
            </a:r>
            <a:r>
              <a:rPr lang="ko-KR" altLang="en-US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법인 인감증명서</a:t>
            </a:r>
            <a:r>
              <a:rPr lang="en-US" altLang="ko-KR" sz="1200" dirty="0">
                <a:solidFill>
                  <a:srgbClr val="000000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)</a:t>
            </a:r>
            <a:endParaRPr lang="ko-KR" altLang="en-US" sz="1200" dirty="0">
              <a:solidFill>
                <a:srgbClr val="000000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4358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22444</TotalTime>
  <Words>92</Words>
  <Application>Microsoft Office PowerPoint</Application>
  <PresentationFormat>A4 용지(210x297mm)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원신한 Light</vt:lpstr>
      <vt:lpstr>Arial</vt:lpstr>
      <vt:lpstr>Calibri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유상혁/팀원</dc:creator>
  <cp:lastModifiedBy>고 은정</cp:lastModifiedBy>
  <cp:revision>1816</cp:revision>
  <cp:lastPrinted>2024-01-23T03:55:29Z</cp:lastPrinted>
  <dcterms:created xsi:type="dcterms:W3CDTF">2021-09-30T05:10:49Z</dcterms:created>
  <dcterms:modified xsi:type="dcterms:W3CDTF">2025-01-07T01:07:14Z</dcterms:modified>
</cp:coreProperties>
</file>